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37.xml"/>
  <Override ContentType="application/vnd.openxmlformats-officedocument.presentationml.slideLayout+xml" PartName="/ppt/slideLayouts/slideLayout54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4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55.xml"/>
  <Override ContentType="application/vnd.openxmlformats-officedocument.presentationml.slideLayout+xml" PartName="/ppt/slideLayouts/slideLayout38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52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60.xml"/>
  <Override ContentType="application/vnd.openxmlformats-officedocument.presentationml.slideLayout+xml" PartName="/ppt/slideLayouts/slideLayout47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35.xml"/>
  <Override ContentType="application/vnd.openxmlformats-officedocument.presentationml.slideLayout+xml" PartName="/ppt/slideLayouts/slideLayout48.xml"/>
  <Override ContentType="application/vnd.openxmlformats-officedocument.presentationml.slideLayout+xml" PartName="/ppt/slideLayouts/slideLayout4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36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3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41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40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59.xml"/>
  <Override ContentType="application/vnd.openxmlformats-officedocument.presentationml.slideLayout+xml" PartName="/ppt/slideLayouts/slideLayout33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42.xml"/>
  <Override ContentType="application/vnd.openxmlformats-officedocument.presentationml.slideLayout+xml" PartName="/ppt/slideLayouts/slideLayout34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30.xml"/>
  <Override ContentType="application/vnd.openxmlformats-officedocument.presentationml.slideLayout+xml" PartName="/ppt/slideLayouts/slideLayout56.xml"/>
  <Override ContentType="application/vnd.openxmlformats-officedocument.presentationml.slideLayout+xml" PartName="/ppt/slideLayouts/slideLayout43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5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39.xml"/>
  <Override ContentType="application/vnd.openxmlformats-officedocument.presentationml.slideLayout+xml" PartName="/ppt/slideLayouts/slideLayout57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31.xml"/>
  <Override ContentType="application/vnd.openxmlformats-officedocument.presentationml.slideLayout+xml" PartName="/ppt/slideLayouts/slideLayout50.xml"/>
  <Override ContentType="application/vnd.openxmlformats-officedocument.presentationml.slideLayout+xml" PartName="/ppt/slideLayouts/slideLayout4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27.xml"/>
  <Override ContentType="application/vnd.openxmlformats-officedocument.presentationml.slideLayout+xml" PartName="/ppt/slideLayouts/slideLayout58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45.xml"/>
  <Override ContentType="application/vnd.openxmlformats-officedocument.presentationml.slideLayout+xml" PartName="/ppt/slideLayouts/slideLayout32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0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708" r:id="rId5"/>
    <p:sldMasterId id="2147483709" r:id="rId6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71" r:id="rId23"/>
    <p:sldId id="272" r:id="rId24"/>
    <p:sldId id="273" r:id="rId25"/>
    <p:sldId id="274" r:id="rId26"/>
    <p:sldId id="275" r:id="rId27"/>
  </p:sldIdLst>
  <p:sldSz cy="5143500" cx="9144000"/>
  <p:notesSz cx="6858000" cy="9144000"/>
  <p:embeddedFontLst>
    <p:embeddedFont>
      <p:font typeface="Raleway"/>
      <p:regular r:id="rId28"/>
      <p:bold r:id="rId29"/>
      <p:italic r:id="rId30"/>
      <p:boldItalic r:id="rId31"/>
    </p:embeddedFont>
    <p:embeddedFont>
      <p:font typeface="Proxima Nova"/>
      <p:regular r:id="rId32"/>
      <p:bold r:id="rId33"/>
      <p:italic r:id="rId34"/>
      <p:boldItalic r:id="rId35"/>
    </p:embeddedFont>
    <p:embeddedFont>
      <p:font typeface="Lato"/>
      <p:regular r:id="rId36"/>
      <p:bold r:id="rId37"/>
      <p:italic r:id="rId38"/>
      <p:boldItalic r:id="rId39"/>
    </p:embeddedFont>
    <p:embeddedFont>
      <p:font typeface="Proxima Nova Extrabold"/>
      <p:bold r:id="rId40"/>
    </p:embeddedFont>
    <p:embeddedFont>
      <p:font typeface="Proxima Nova Semibold"/>
      <p:regular r:id="rId41"/>
      <p:bold r:id="rId42"/>
      <p:boldItalic r:id="rId43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E4AED4EB-8BB8-4B40-87D4-F7D8E873BA90}">
  <a:tblStyle styleId="{E4AED4EB-8BB8-4B40-87D4-F7D8E873BA90}" styleName="Table_0">
    <a:wholeTbl>
      <a:tcTxStyle b="off" i="off">
        <a:font>
          <a:latin typeface="Arial"/>
          <a:ea typeface="Arial"/>
          <a:cs typeface="Arial"/>
        </a:font>
        <a:schemeClr val="dk1"/>
      </a:tcTxStyle>
      <a:tcStyle>
        <a:tcBdr>
          <a:left>
            <a:ln cap="flat" cmpd="sng" w="9525">
              <a:solidFill>
                <a:srgbClr val="000000">
                  <a:alpha val="0"/>
                </a:srgbClr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9525">
              <a:solidFill>
                <a:srgbClr val="000000">
                  <a:alpha val="0"/>
                </a:srgbClr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12700">
              <a:solidFill>
                <a:schemeClr val="accent5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12700">
              <a:solidFill>
                <a:schemeClr val="accent5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9525">
              <a:solidFill>
                <a:srgbClr val="000000">
                  <a:alpha val="0"/>
                </a:srgbClr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9525">
              <a:solidFill>
                <a:srgbClr val="000000">
                  <a:alpha val="0"/>
                </a:srgbClr>
              </a:solidFill>
              <a:prstDash val="solid"/>
              <a:round/>
              <a:headEnd len="sm" w="sm" type="none"/>
              <a:tailEnd len="sm" w="sm" type="none"/>
            </a:ln>
          </a:insideV>
        </a:tcBdr>
        <a:fill>
          <a:solidFill>
            <a:srgbClr val="FFFFFF">
              <a:alpha val="0"/>
            </a:srgbClr>
          </a:solidFill>
        </a:fill>
      </a:tcStyle>
    </a:wholeTbl>
    <a:band1H>
      <a:tcTxStyle/>
      <a:tcStyle>
        <a:fill>
          <a:solidFill>
            <a:schemeClr val="accent5">
              <a:alpha val="20000"/>
            </a:schemeClr>
          </a:solidFill>
        </a:fill>
      </a:tcStyle>
    </a:band1H>
    <a:band2H>
      <a:tcTxStyle/>
    </a:band2H>
    <a:band1V>
      <a:tcTxStyle/>
      <a:tcStyle>
        <a:fill>
          <a:solidFill>
            <a:schemeClr val="accent5">
              <a:alpha val="20000"/>
            </a:schemeClr>
          </a:solidFill>
        </a:fill>
      </a:tcStyle>
    </a:band1V>
    <a:band2V>
      <a:tcTxStyle/>
    </a:band2V>
    <a:lastCol>
      <a:tcTxStyle b="on" i="off"/>
    </a:lastCol>
    <a:firstCol>
      <a:tcTxStyle b="on" i="off"/>
    </a:firstCol>
    <a:lastRow>
      <a:tcTxStyle b="on" i="off"/>
      <a:tcStyle>
        <a:tcBdr>
          <a:top>
            <a:ln cap="flat" cmpd="sng" w="12700">
              <a:solidFill>
                <a:schemeClr val="accent5"/>
              </a:solidFill>
              <a:prstDash val="solid"/>
              <a:round/>
              <a:headEnd len="sm" w="sm" type="none"/>
              <a:tailEnd len="sm" w="sm" type="none"/>
            </a:ln>
          </a:top>
        </a:tcBdr>
        <a:fill>
          <a:solidFill>
            <a:srgbClr val="FFFFFF">
              <a:alpha val="0"/>
            </a:srgbClr>
          </a:solidFill>
        </a:fill>
      </a:tcStyle>
    </a:lastRow>
    <a:seCell>
      <a:tcTxStyle/>
    </a:seCell>
    <a:swCell>
      <a:tcTxStyle/>
    </a:swCell>
    <a:firstRow>
      <a:tcTxStyle b="on" i="off"/>
      <a:tcStyle>
        <a:tcBdr>
          <a:bottom>
            <a:ln cap="flat" cmpd="sng" w="12700">
              <a:solidFill>
                <a:schemeClr val="accent5"/>
              </a:solidFill>
              <a:prstDash val="solid"/>
              <a:round/>
              <a:headEnd len="sm" w="sm" type="none"/>
              <a:tailEnd len="sm" w="sm" type="none"/>
            </a:ln>
          </a:bottom>
        </a:tcBdr>
        <a:fill>
          <a:solidFill>
            <a:srgbClr val="FFFFFF">
              <a:alpha val="0"/>
            </a:srgbClr>
          </a:solidFill>
        </a:fill>
      </a:tcStyle>
    </a:firstRow>
    <a:neCell>
      <a:tcTxStyle/>
    </a:neCell>
    <a:nwCell>
      <a:tcTxStyle/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font" Target="fonts/ProximaNovaExtrabold-bold.fntdata"/><Relationship Id="rId20" Type="http://schemas.openxmlformats.org/officeDocument/2006/relationships/slide" Target="slides/slide13.xml"/><Relationship Id="rId42" Type="http://schemas.openxmlformats.org/officeDocument/2006/relationships/font" Target="fonts/ProximaNovaSemibold-bold.fntdata"/><Relationship Id="rId41" Type="http://schemas.openxmlformats.org/officeDocument/2006/relationships/font" Target="fonts/ProximaNovaSemibold-regular.fntdata"/><Relationship Id="rId22" Type="http://schemas.openxmlformats.org/officeDocument/2006/relationships/slide" Target="slides/slide15.xml"/><Relationship Id="rId21" Type="http://schemas.openxmlformats.org/officeDocument/2006/relationships/slide" Target="slides/slide14.xml"/><Relationship Id="rId43" Type="http://schemas.openxmlformats.org/officeDocument/2006/relationships/font" Target="fonts/ProximaNovaSemibold-boldItalic.fntdata"/><Relationship Id="rId24" Type="http://schemas.openxmlformats.org/officeDocument/2006/relationships/slide" Target="slides/slide17.xml"/><Relationship Id="rId23" Type="http://schemas.openxmlformats.org/officeDocument/2006/relationships/slide" Target="slides/slide16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tableStyles" Target="tableStyles.xml"/><Relationship Id="rId9" Type="http://schemas.openxmlformats.org/officeDocument/2006/relationships/slide" Target="slides/slide2.xml"/><Relationship Id="rId26" Type="http://schemas.openxmlformats.org/officeDocument/2006/relationships/slide" Target="slides/slide19.xml"/><Relationship Id="rId25" Type="http://schemas.openxmlformats.org/officeDocument/2006/relationships/slide" Target="slides/slide18.xml"/><Relationship Id="rId28" Type="http://schemas.openxmlformats.org/officeDocument/2006/relationships/font" Target="fonts/Raleway-regular.fntdata"/><Relationship Id="rId27" Type="http://schemas.openxmlformats.org/officeDocument/2006/relationships/slide" Target="slides/slide20.xml"/><Relationship Id="rId5" Type="http://schemas.openxmlformats.org/officeDocument/2006/relationships/slideMaster" Target="slideMasters/slideMaster1.xml"/><Relationship Id="rId6" Type="http://schemas.openxmlformats.org/officeDocument/2006/relationships/slideMaster" Target="slideMasters/slideMaster2.xml"/><Relationship Id="rId29" Type="http://schemas.openxmlformats.org/officeDocument/2006/relationships/font" Target="fonts/Raleway-bold.fntdata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31" Type="http://schemas.openxmlformats.org/officeDocument/2006/relationships/font" Target="fonts/Raleway-boldItalic.fntdata"/><Relationship Id="rId30" Type="http://schemas.openxmlformats.org/officeDocument/2006/relationships/font" Target="fonts/Raleway-italic.fntdata"/><Relationship Id="rId11" Type="http://schemas.openxmlformats.org/officeDocument/2006/relationships/slide" Target="slides/slide4.xml"/><Relationship Id="rId33" Type="http://schemas.openxmlformats.org/officeDocument/2006/relationships/font" Target="fonts/ProximaNova-bold.fntdata"/><Relationship Id="rId10" Type="http://schemas.openxmlformats.org/officeDocument/2006/relationships/slide" Target="slides/slide3.xml"/><Relationship Id="rId32" Type="http://schemas.openxmlformats.org/officeDocument/2006/relationships/font" Target="fonts/ProximaNova-regular.fntdata"/><Relationship Id="rId13" Type="http://schemas.openxmlformats.org/officeDocument/2006/relationships/slide" Target="slides/slide6.xml"/><Relationship Id="rId35" Type="http://schemas.openxmlformats.org/officeDocument/2006/relationships/font" Target="fonts/ProximaNova-boldItalic.fntdata"/><Relationship Id="rId12" Type="http://schemas.openxmlformats.org/officeDocument/2006/relationships/slide" Target="slides/slide5.xml"/><Relationship Id="rId34" Type="http://schemas.openxmlformats.org/officeDocument/2006/relationships/font" Target="fonts/ProximaNova-italic.fntdata"/><Relationship Id="rId15" Type="http://schemas.openxmlformats.org/officeDocument/2006/relationships/slide" Target="slides/slide8.xml"/><Relationship Id="rId37" Type="http://schemas.openxmlformats.org/officeDocument/2006/relationships/font" Target="fonts/Lato-bold.fntdata"/><Relationship Id="rId14" Type="http://schemas.openxmlformats.org/officeDocument/2006/relationships/slide" Target="slides/slide7.xml"/><Relationship Id="rId36" Type="http://schemas.openxmlformats.org/officeDocument/2006/relationships/font" Target="fonts/Lato-regular.fntdata"/><Relationship Id="rId17" Type="http://schemas.openxmlformats.org/officeDocument/2006/relationships/slide" Target="slides/slide10.xml"/><Relationship Id="rId39" Type="http://schemas.openxmlformats.org/officeDocument/2006/relationships/font" Target="fonts/Lato-boldItalic.fntdata"/><Relationship Id="rId16" Type="http://schemas.openxmlformats.org/officeDocument/2006/relationships/slide" Target="slides/slide9.xml"/><Relationship Id="rId38" Type="http://schemas.openxmlformats.org/officeDocument/2006/relationships/font" Target="fonts/Lato-italic.fntdata"/><Relationship Id="rId19" Type="http://schemas.openxmlformats.org/officeDocument/2006/relationships/slide" Target="slides/slide12.xml"/><Relationship Id="rId18" Type="http://schemas.openxmlformats.org/officeDocument/2006/relationships/slide" Target="slides/slide11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175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175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175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175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90" name="Shape 4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" name="Google Shape;491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92" name="Google Shape;492;p1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45" name="Shape 5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6" name="Google Shape;546;g5a6dba445b_0_5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47" name="Google Shape;547;g5a6dba445b_0_5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50" name="Shape 5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1" name="Google Shape;551;g5a6dba445b_0_5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52" name="Google Shape;552;g5a6dba445b_0_5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55" name="Shape 5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6" name="Google Shape;556;g5a6dba445b_0_5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57" name="Google Shape;557;g5a6dba445b_0_5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60" name="Shape 5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1" name="Google Shape;561;g5a6dba445b_0_6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62" name="Google Shape;562;g5a6dba445b_0_6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65" name="Shape 5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6" name="Google Shape;566;g5a6dba445b_0_6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67" name="Google Shape;567;g5a6dba445b_0_6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70" name="Shape 5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1" name="Google Shape;571;g5a6dba445b_0_7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2" name="Google Shape;572;g5a6dba445b_0_7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75" name="Shape 5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6" name="Google Shape;576;g5a6dba445b_0_7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7" name="Google Shape;577;g5a6dba445b_0_7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80" name="Shape 5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1" name="Google Shape;581;g5a6dba445b_0_7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2" name="Google Shape;582;g5a6dba445b_0_7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85" name="Shape 5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6" name="Google Shape;586;g5a6dba445b_0_8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7" name="Google Shape;587;g5a6dba445b_0_8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90" name="Shape 5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1" name="Google Shape;591;g5a6dba445b_0_8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92" name="Google Shape;592;g5a6dba445b_0_8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98" name="Shape 4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9" name="Google Shape;499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00" name="Google Shape;500;p2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95" name="Shape 5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6" name="Google Shape;596;g21ee73a965f_0_5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97" name="Google Shape;597;g21ee73a965f_0_51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8" name="Shape 5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9" name="Google Shape;509;g5a6dba445b_0_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10" name="Google Shape;510;g5a6dba445b_0_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15" name="Shape 5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6" name="Google Shape;516;g5a6dba445b_0_2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17" name="Google Shape;517;g5a6dba445b_0_2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20" name="Shape 5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1" name="Google Shape;521;g5a6dba445b_0_3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2" name="Google Shape;522;g5a6dba445b_0_3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25" name="Shape 5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6" name="Google Shape;526;g5a6dba445b_0_3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7" name="Google Shape;527;g5a6dba445b_0_3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30" name="Shape 5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1" name="Google Shape;531;g5a6dba445b_0_3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32" name="Google Shape;532;g5a6dba445b_0_3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35" name="Shape 5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6" name="Google Shape;536;g5a6dba445b_0_4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37" name="Google Shape;537;g5a6dba445b_0_4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40" name="Shape 5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1" name="Google Shape;541;g5a6dba445b_0_4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42" name="Google Shape;542;g5a6dba445b_0_4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7.jpg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jpg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jpg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1.png"/><Relationship Id="rId3" Type="http://schemas.openxmlformats.org/officeDocument/2006/relationships/image" Target="../media/image8.png"/><Relationship Id="rId4" Type="http://schemas.openxmlformats.org/officeDocument/2006/relationships/image" Target="../media/image6.png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1.png"/><Relationship Id="rId3" Type="http://schemas.openxmlformats.org/officeDocument/2006/relationships/image" Target="../media/image9.png"/><Relationship Id="rId4" Type="http://schemas.openxmlformats.org/officeDocument/2006/relationships/image" Target="../media/image1.png"/><Relationship Id="rId5" Type="http://schemas.openxmlformats.org/officeDocument/2006/relationships/image" Target="../media/image6.png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1.png"/><Relationship Id="rId3" Type="http://schemas.openxmlformats.org/officeDocument/2006/relationships/image" Target="../media/image6.png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8.jpg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4.jpg"/><Relationship Id="rId3" Type="http://schemas.openxmlformats.org/officeDocument/2006/relationships/image" Target="../media/image13.png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6.png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3.png"/><Relationship Id="rId3" Type="http://schemas.openxmlformats.org/officeDocument/2006/relationships/image" Target="../media/image13.png"/><Relationship Id="rId4" Type="http://schemas.openxmlformats.org/officeDocument/2006/relationships/image" Target="../media/image14.png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8.pn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5.png"/><Relationship Id="rId3" Type="http://schemas.openxmlformats.org/officeDocument/2006/relationships/image" Target="../media/image2.png"/><Relationship Id="rId4" Type="http://schemas.openxmlformats.org/officeDocument/2006/relationships/image" Target="../media/image6.png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5.jpg"/><Relationship Id="rId3" Type="http://schemas.openxmlformats.org/officeDocument/2006/relationships/image" Target="../media/image1.png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5.jpg"/><Relationship Id="rId3" Type="http://schemas.openxmlformats.org/officeDocument/2006/relationships/image" Target="../media/image1.png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1.png"/><Relationship Id="rId3" Type="http://schemas.openxmlformats.org/officeDocument/2006/relationships/image" Target="../media/image2.png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1.png"/><Relationship Id="rId3" Type="http://schemas.openxmlformats.org/officeDocument/2006/relationships/image" Target="../media/image2.png"/><Relationship Id="rId4" Type="http://schemas.openxmlformats.org/officeDocument/2006/relationships/image" Target="../media/image6.png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9.png"/><Relationship Id="rId3" Type="http://schemas.openxmlformats.org/officeDocument/2006/relationships/image" Target="../media/image47.png"/><Relationship Id="rId4" Type="http://schemas.openxmlformats.org/officeDocument/2006/relationships/image" Target="../media/image1.png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0.png"/><Relationship Id="rId3" Type="http://schemas.openxmlformats.org/officeDocument/2006/relationships/image" Target="../media/image22.png"/><Relationship Id="rId4" Type="http://schemas.openxmlformats.org/officeDocument/2006/relationships/image" Target="../media/image6.png"/></Relationships>
</file>

<file path=ppt/slideLayouts/_rels/slideLayout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6.png"/><Relationship Id="rId3" Type="http://schemas.openxmlformats.org/officeDocument/2006/relationships/image" Target="../media/image21.jpg"/><Relationship Id="rId4" Type="http://schemas.openxmlformats.org/officeDocument/2006/relationships/image" Target="../media/image40.jpg"/><Relationship Id="rId5" Type="http://schemas.openxmlformats.org/officeDocument/2006/relationships/image" Target="../media/image1.png"/></Relationships>
</file>

<file path=ppt/slideLayouts/_rels/slideLayout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3.png"/><Relationship Id="rId3" Type="http://schemas.openxmlformats.org/officeDocument/2006/relationships/image" Target="../media/image22.png"/><Relationship Id="rId4" Type="http://schemas.openxmlformats.org/officeDocument/2006/relationships/image" Target="../media/image6.png"/></Relationships>
</file>

<file path=ppt/slideLayouts/_rels/slideLayout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9.png"/><Relationship Id="rId3" Type="http://schemas.openxmlformats.org/officeDocument/2006/relationships/image" Target="../media/image36.jpg"/><Relationship Id="rId4" Type="http://schemas.openxmlformats.org/officeDocument/2006/relationships/image" Target="../media/image30.jpg"/><Relationship Id="rId5" Type="http://schemas.openxmlformats.org/officeDocument/2006/relationships/image" Target="../media/image44.jpg"/></Relationships>
</file>

<file path=ppt/slideLayouts/_rels/slideLayout2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39.png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6.png"/><Relationship Id="rId3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3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7.jpg"/></Relationships>
</file>

<file path=ppt/slideLayouts/_rels/slideLayout3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5.png"/><Relationship Id="rId3" Type="http://schemas.openxmlformats.org/officeDocument/2006/relationships/image" Target="../media/image2.png"/><Relationship Id="rId4" Type="http://schemas.openxmlformats.org/officeDocument/2006/relationships/image" Target="../media/image6.png"/></Relationships>
</file>

<file path=ppt/slideLayouts/_rels/slideLayout3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6.png"/><Relationship Id="rId3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3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6.png"/><Relationship Id="rId3" Type="http://schemas.openxmlformats.org/officeDocument/2006/relationships/image" Target="../media/image2.png"/></Relationships>
</file>

<file path=ppt/slideLayouts/_rels/slideLayout3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6.png"/><Relationship Id="rId3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3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3.jpg"/><Relationship Id="rId3" Type="http://schemas.openxmlformats.org/officeDocument/2006/relationships/image" Target="../media/image7.png"/></Relationships>
</file>

<file path=ppt/slideLayouts/_rels/slideLayout3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89.png"/><Relationship Id="rId3" Type="http://schemas.openxmlformats.org/officeDocument/2006/relationships/image" Target="../media/image7.png"/></Relationships>
</file>

<file path=ppt/slideLayouts/_rels/slideLayout3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2.jpg"/><Relationship Id="rId3" Type="http://schemas.openxmlformats.org/officeDocument/2006/relationships/image" Target="../media/image7.png"/></Relationships>
</file>

<file path=ppt/slideLayouts/_rels/slideLayout3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0.jpg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6.png"/><Relationship Id="rId3" Type="http://schemas.openxmlformats.org/officeDocument/2006/relationships/image" Target="../media/image2.png"/></Relationships>
</file>

<file path=ppt/slideLayouts/_rels/slideLayout4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5.jpg"/></Relationships>
</file>

<file path=ppt/slideLayouts/_rels/slideLayout4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4.jpg"/></Relationships>
</file>

<file path=ppt/slideLayouts/_rels/slideLayout4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1.png"/><Relationship Id="rId3" Type="http://schemas.openxmlformats.org/officeDocument/2006/relationships/image" Target="../media/image8.png"/><Relationship Id="rId4" Type="http://schemas.openxmlformats.org/officeDocument/2006/relationships/image" Target="../media/image6.png"/></Relationships>
</file>

<file path=ppt/slideLayouts/_rels/slideLayout4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31.png"/><Relationship Id="rId3" Type="http://schemas.openxmlformats.org/officeDocument/2006/relationships/image" Target="../media/image54.jpg"/><Relationship Id="rId4" Type="http://schemas.openxmlformats.org/officeDocument/2006/relationships/image" Target="../media/image1.png"/><Relationship Id="rId5" Type="http://schemas.openxmlformats.org/officeDocument/2006/relationships/image" Target="../media/image6.png"/></Relationships>
</file>

<file path=ppt/slideLayouts/_rels/slideLayout4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31.png"/><Relationship Id="rId3" Type="http://schemas.openxmlformats.org/officeDocument/2006/relationships/image" Target="../media/image6.png"/></Relationships>
</file>

<file path=ppt/slideLayouts/_rels/slideLayout4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8.jpg"/></Relationships>
</file>

<file path=ppt/slideLayouts/_rels/slideLayout4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34.jpg"/><Relationship Id="rId3" Type="http://schemas.openxmlformats.org/officeDocument/2006/relationships/image" Target="../media/image13.png"/></Relationships>
</file>

<file path=ppt/slideLayouts/_rels/slideLayout4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6.png"/></Relationships>
</file>

<file path=ppt/slideLayouts/_rels/slideLayout4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3.png"/><Relationship Id="rId3" Type="http://schemas.openxmlformats.org/officeDocument/2006/relationships/image" Target="../media/image13.png"/><Relationship Id="rId4" Type="http://schemas.openxmlformats.org/officeDocument/2006/relationships/image" Target="../media/image14.png"/></Relationships>
</file>

<file path=ppt/slideLayouts/_rels/slideLayout4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3.png"/><Relationship Id="rId3" Type="http://schemas.openxmlformats.org/officeDocument/2006/relationships/image" Target="../media/image14.png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6.png"/><Relationship Id="rId3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5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5.jpg"/><Relationship Id="rId3" Type="http://schemas.openxmlformats.org/officeDocument/2006/relationships/image" Target="../media/image1.png"/></Relationships>
</file>

<file path=ppt/slideLayouts/_rels/slideLayout5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5.jpg"/><Relationship Id="rId3" Type="http://schemas.openxmlformats.org/officeDocument/2006/relationships/image" Target="../media/image1.png"/></Relationships>
</file>

<file path=ppt/slideLayouts/_rels/slideLayout5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31.png"/><Relationship Id="rId3" Type="http://schemas.openxmlformats.org/officeDocument/2006/relationships/image" Target="../media/image2.png"/></Relationships>
</file>

<file path=ppt/slideLayouts/_rels/slideLayout5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31.png"/><Relationship Id="rId3" Type="http://schemas.openxmlformats.org/officeDocument/2006/relationships/image" Target="../media/image2.png"/><Relationship Id="rId4" Type="http://schemas.openxmlformats.org/officeDocument/2006/relationships/image" Target="../media/image6.png"/></Relationships>
</file>

<file path=ppt/slideLayouts/_rels/slideLayout5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9.png"/><Relationship Id="rId3" Type="http://schemas.openxmlformats.org/officeDocument/2006/relationships/image" Target="../media/image47.png"/><Relationship Id="rId4" Type="http://schemas.openxmlformats.org/officeDocument/2006/relationships/image" Target="../media/image1.png"/></Relationships>
</file>

<file path=ppt/slideLayouts/_rels/slideLayout5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0.png"/><Relationship Id="rId3" Type="http://schemas.openxmlformats.org/officeDocument/2006/relationships/image" Target="../media/image22.png"/><Relationship Id="rId4" Type="http://schemas.openxmlformats.org/officeDocument/2006/relationships/image" Target="../media/image6.png"/></Relationships>
</file>

<file path=ppt/slideLayouts/_rels/slideLayout5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6.png"/><Relationship Id="rId3" Type="http://schemas.openxmlformats.org/officeDocument/2006/relationships/image" Target="../media/image21.jpg"/><Relationship Id="rId4" Type="http://schemas.openxmlformats.org/officeDocument/2006/relationships/image" Target="../media/image40.jpg"/><Relationship Id="rId5" Type="http://schemas.openxmlformats.org/officeDocument/2006/relationships/image" Target="../media/image1.png"/></Relationships>
</file>

<file path=ppt/slideLayouts/_rels/slideLayout5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33.png"/><Relationship Id="rId3" Type="http://schemas.openxmlformats.org/officeDocument/2006/relationships/image" Target="../media/image22.png"/><Relationship Id="rId4" Type="http://schemas.openxmlformats.org/officeDocument/2006/relationships/image" Target="../media/image6.png"/></Relationships>
</file>

<file path=ppt/slideLayouts/_rels/slideLayout5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39.png"/><Relationship Id="rId3" Type="http://schemas.openxmlformats.org/officeDocument/2006/relationships/image" Target="../media/image36.jpg"/><Relationship Id="rId4" Type="http://schemas.openxmlformats.org/officeDocument/2006/relationships/image" Target="../media/image30.jpg"/><Relationship Id="rId5" Type="http://schemas.openxmlformats.org/officeDocument/2006/relationships/image" Target="../media/image44.jpg"/></Relationships>
</file>

<file path=ppt/slideLayouts/_rels/slideLayout5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g"/><Relationship Id="rId3" Type="http://schemas.openxmlformats.org/officeDocument/2006/relationships/image" Target="../media/image7.png"/></Relationships>
</file>

<file path=ppt/slideLayouts/_rels/slideLayout6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31.png"/><Relationship Id="rId3" Type="http://schemas.openxmlformats.org/officeDocument/2006/relationships/image" Target="../media/image6.png"/><Relationship Id="rId4" Type="http://schemas.openxmlformats.org/officeDocument/2006/relationships/image" Target="../media/image88.jpg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9.png"/><Relationship Id="rId3" Type="http://schemas.openxmlformats.org/officeDocument/2006/relationships/image" Target="../media/image7.png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2.jpg"/><Relationship Id="rId3" Type="http://schemas.openxmlformats.org/officeDocument/2006/relationships/image" Target="../media/image7.png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0.jp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>
  <p:cSld name="TITLE_1">
    <p:bg>
      <p:bgPr>
        <a:solidFill>
          <a:schemeClr val="lt2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oogle Shape;10;p2"/>
          <p:cNvPicPr preferRelativeResize="0"/>
          <p:nvPr/>
        </p:nvPicPr>
        <p:blipFill rotWithShape="1">
          <a:blip r:embed="rId2">
            <a:alphaModFix/>
          </a:blip>
          <a:srcRect b="0" l="4660" r="4660" t="11987"/>
          <a:stretch/>
        </p:blipFill>
        <p:spPr>
          <a:xfrm>
            <a:off x="-46675" y="-72725"/>
            <a:ext cx="9195250" cy="5417726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Google Shape;11;p2"/>
          <p:cNvSpPr txBox="1"/>
          <p:nvPr>
            <p:ph type="ctrTitle"/>
          </p:nvPr>
        </p:nvSpPr>
        <p:spPr>
          <a:xfrm>
            <a:off x="706900" y="800700"/>
            <a:ext cx="5646900" cy="1664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i="1" sz="4200" u="sng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12" name="Google Shape;12;p2"/>
          <p:cNvSpPr txBox="1"/>
          <p:nvPr>
            <p:ph idx="1" type="subTitle"/>
          </p:nvPr>
        </p:nvSpPr>
        <p:spPr>
          <a:xfrm>
            <a:off x="729452" y="2301150"/>
            <a:ext cx="7688100" cy="541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b="1" sz="1600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/>
        </p:txBody>
      </p:sp>
      <p:sp>
        <p:nvSpPr>
          <p:cNvPr id="13" name="Google Shape;13;p2"/>
          <p:cNvSpPr txBox="1"/>
          <p:nvPr>
            <p:ph idx="12" type="sldNum"/>
          </p:nvPr>
        </p:nvSpPr>
        <p:spPr>
          <a:xfrm>
            <a:off x="6353666" y="4749851"/>
            <a:ext cx="2731336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_alt2 2">
  <p:cSld name="TITLE_AND_BODY_1_1_2"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5" name="Google Shape;85;p11"/>
          <p:cNvPicPr preferRelativeResize="0"/>
          <p:nvPr/>
        </p:nvPicPr>
        <p:blipFill rotWithShape="1">
          <a:blip r:embed="rId2">
            <a:alphaModFix/>
          </a:blip>
          <a:srcRect b="31252" l="0" r="0" t="31248"/>
          <a:stretch/>
        </p:blipFill>
        <p:spPr>
          <a:xfrm>
            <a:off x="0" y="-49"/>
            <a:ext cx="9143999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_alt2 1">
  <p:cSld name="TITLE_AND_BODY_1_1_1"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" name="Google Shape;87;p12"/>
          <p:cNvPicPr preferRelativeResize="0"/>
          <p:nvPr/>
        </p:nvPicPr>
        <p:blipFill rotWithShape="1">
          <a:blip r:embed="rId2">
            <a:alphaModFix/>
          </a:blip>
          <a:srcRect b="6556" l="0" r="0" t="3133"/>
          <a:stretch/>
        </p:blipFill>
        <p:spPr>
          <a:xfrm>
            <a:off x="0" y="0"/>
            <a:ext cx="9144000" cy="55054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>
  <p:cSld name="1_Title and body 2"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" name="Google Shape;89;p13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399425" y="-152050"/>
            <a:ext cx="8306950" cy="5685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0" name="Google Shape;90;p1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 flipH="1">
            <a:off x="-83825" y="-136875"/>
            <a:ext cx="9453300" cy="5685900"/>
          </a:xfrm>
          <a:prstGeom prst="rect">
            <a:avLst/>
          </a:prstGeom>
          <a:noFill/>
          <a:ln>
            <a:noFill/>
          </a:ln>
        </p:spPr>
      </p:pic>
      <p:sp>
        <p:nvSpPr>
          <p:cNvPr id="91" name="Google Shape;91;p13"/>
          <p:cNvSpPr txBox="1"/>
          <p:nvPr>
            <p:ph idx="1" type="subTitle"/>
          </p:nvPr>
        </p:nvSpPr>
        <p:spPr>
          <a:xfrm>
            <a:off x="328625" y="1022775"/>
            <a:ext cx="2332200" cy="309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Font typeface="Arial"/>
              <a:buNone/>
              <a:defRPr sz="1400">
                <a:solidFill>
                  <a:srgbClr val="11294B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9pPr>
          </a:lstStyle>
          <a:p/>
        </p:txBody>
      </p:sp>
      <p:sp>
        <p:nvSpPr>
          <p:cNvPr id="92" name="Google Shape;92;p13"/>
          <p:cNvSpPr txBox="1"/>
          <p:nvPr/>
        </p:nvSpPr>
        <p:spPr>
          <a:xfrm>
            <a:off x="6939418" y="426201"/>
            <a:ext cx="1716067" cy="535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Proxima Nova"/>
              <a:buNone/>
            </a:pPr>
            <a:r>
              <a:t/>
            </a:r>
            <a:endParaRPr b="1" i="0" sz="2600" u="none" cap="none" strike="noStrike">
              <a:solidFill>
                <a:srgbClr val="E34026"/>
              </a:solidFill>
              <a:latin typeface="Proxima Nova Extrabold"/>
              <a:ea typeface="Proxima Nova Extrabold"/>
              <a:cs typeface="Proxima Nova Extrabold"/>
              <a:sym typeface="Proxima Nova Extrabold"/>
            </a:endParaRPr>
          </a:p>
        </p:txBody>
      </p:sp>
      <p:sp>
        <p:nvSpPr>
          <p:cNvPr id="93" name="Google Shape;93;p13"/>
          <p:cNvSpPr txBox="1"/>
          <p:nvPr/>
        </p:nvSpPr>
        <p:spPr>
          <a:xfrm>
            <a:off x="6507897" y="4749851"/>
            <a:ext cx="2332222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i="1" lang="en-US" sz="1000" u="none" cap="none" strike="noStrik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rPr>
              <a:t>DISRUPTORSINC.COM.AU / </a:t>
            </a:r>
            <a:fld id="{00000000-1234-1234-1234-123412341234}" type="slidenum">
              <a:rPr b="1" i="1" lang="en-US" sz="1000" u="none" cap="none" strike="noStrik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rPr>
              <a:t>‹#›</a:t>
            </a:fld>
            <a:endParaRPr b="1" i="1" sz="1000" u="none" cap="none" strike="noStrike">
              <a:solidFill>
                <a:schemeClr val="lt1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94" name="Google Shape;94;p13"/>
          <p:cNvSpPr txBox="1"/>
          <p:nvPr/>
        </p:nvSpPr>
        <p:spPr>
          <a:xfrm>
            <a:off x="328617" y="4749851"/>
            <a:ext cx="1907588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i="1" lang="en-US" sz="1000" u="none" cap="none" strike="noStrike">
                <a:solidFill>
                  <a:srgbClr val="E34026"/>
                </a:solidFill>
                <a:latin typeface="Proxima Nova"/>
                <a:ea typeface="Proxima Nova"/>
                <a:cs typeface="Proxima Nova"/>
                <a:sym typeface="Proxima Nova"/>
              </a:rPr>
              <a:t>DOCUMENT TITLE NAME</a:t>
            </a:r>
            <a:endParaRPr/>
          </a:p>
        </p:txBody>
      </p:sp>
      <p:sp>
        <p:nvSpPr>
          <p:cNvPr id="95" name="Google Shape;95;p13"/>
          <p:cNvSpPr txBox="1"/>
          <p:nvPr/>
        </p:nvSpPr>
        <p:spPr>
          <a:xfrm>
            <a:off x="105547" y="263767"/>
            <a:ext cx="2709253" cy="75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11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Font typeface="Proxima Nova"/>
              <a:buNone/>
            </a:pPr>
            <a:r>
              <a:rPr b="1" i="1" lang="en-US" sz="2200" u="sng" cap="none" strike="noStrike">
                <a:solidFill>
                  <a:srgbClr val="E34026"/>
                </a:solidFill>
                <a:latin typeface="Proxima Nova"/>
                <a:ea typeface="Proxima Nova"/>
                <a:cs typeface="Proxima Nova"/>
                <a:sym typeface="Proxima Nova"/>
              </a:rPr>
              <a:t>ONE BIG IDEA</a:t>
            </a:r>
            <a:endParaRPr/>
          </a:p>
        </p:txBody>
      </p:sp>
      <p:pic>
        <p:nvPicPr>
          <p:cNvPr id="96" name="Google Shape;96;p1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8415569" y="-563910"/>
            <a:ext cx="635000" cy="1397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>
  <p:cSld name="1_Title and body 3"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" name="Google Shape;98;p14"/>
          <p:cNvPicPr preferRelativeResize="0"/>
          <p:nvPr/>
        </p:nvPicPr>
        <p:blipFill rotWithShape="1">
          <a:blip r:embed="rId2">
            <a:alphaModFix/>
          </a:blip>
          <a:srcRect b="5221" l="0" r="0" t="5221"/>
          <a:stretch/>
        </p:blipFill>
        <p:spPr>
          <a:xfrm flipH="1">
            <a:off x="-242170" y="1"/>
            <a:ext cx="9460788" cy="5143499"/>
          </a:xfrm>
          <a:prstGeom prst="rect">
            <a:avLst/>
          </a:prstGeom>
          <a:noFill/>
          <a:ln>
            <a:noFill/>
          </a:ln>
        </p:spPr>
      </p:pic>
      <p:sp>
        <p:nvSpPr>
          <p:cNvPr id="99" name="Google Shape;99;p14"/>
          <p:cNvSpPr txBox="1"/>
          <p:nvPr>
            <p:ph idx="1" type="subTitle"/>
          </p:nvPr>
        </p:nvSpPr>
        <p:spPr>
          <a:xfrm>
            <a:off x="266037" y="2396286"/>
            <a:ext cx="2371000" cy="75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400"/>
              <a:buFont typeface="Proxima Nova"/>
              <a:buNone/>
              <a:defRPr sz="1400">
                <a:solidFill>
                  <a:srgbClr val="11294B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9pPr>
          </a:lstStyle>
          <a:p/>
        </p:txBody>
      </p:sp>
      <p:sp>
        <p:nvSpPr>
          <p:cNvPr id="100" name="Google Shape;100;p14"/>
          <p:cNvSpPr txBox="1"/>
          <p:nvPr/>
        </p:nvSpPr>
        <p:spPr>
          <a:xfrm>
            <a:off x="6939418" y="426201"/>
            <a:ext cx="1716067" cy="535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Proxima Nova"/>
              <a:buNone/>
            </a:pPr>
            <a:r>
              <a:t/>
            </a:r>
            <a:endParaRPr b="1" i="0" sz="2600" u="none" cap="none" strike="noStrike">
              <a:solidFill>
                <a:srgbClr val="E34026"/>
              </a:solidFill>
              <a:latin typeface="Proxima Nova Extrabold"/>
              <a:ea typeface="Proxima Nova Extrabold"/>
              <a:cs typeface="Proxima Nova Extrabold"/>
              <a:sym typeface="Proxima Nova Extrabold"/>
            </a:endParaRPr>
          </a:p>
        </p:txBody>
      </p:sp>
      <p:sp>
        <p:nvSpPr>
          <p:cNvPr id="101" name="Google Shape;101;p14"/>
          <p:cNvSpPr txBox="1"/>
          <p:nvPr>
            <p:ph type="title"/>
          </p:nvPr>
        </p:nvSpPr>
        <p:spPr>
          <a:xfrm>
            <a:off x="3243018" y="371423"/>
            <a:ext cx="5567634" cy="168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Proxima Nova"/>
              <a:buNone/>
              <a:defRPr i="1" sz="2600" u="sng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102" name="Google Shape;102;p14"/>
          <p:cNvSpPr txBox="1"/>
          <p:nvPr/>
        </p:nvSpPr>
        <p:spPr>
          <a:xfrm>
            <a:off x="6507897" y="4749851"/>
            <a:ext cx="2332222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i="1" lang="en-US" sz="1000" u="none" cap="none" strike="noStrike">
                <a:solidFill>
                  <a:srgbClr val="11284A"/>
                </a:solidFill>
                <a:latin typeface="Proxima Nova"/>
                <a:ea typeface="Proxima Nova"/>
                <a:cs typeface="Proxima Nova"/>
                <a:sym typeface="Proxima Nova"/>
              </a:rPr>
              <a:t>DISRUPTORSINC.COM.AU </a:t>
            </a:r>
            <a:r>
              <a:rPr b="1" i="1" lang="en-US" sz="1000" u="none" cap="none" strike="noStrik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rPr>
              <a:t>/ </a:t>
            </a:r>
            <a:fld id="{00000000-1234-1234-1234-123412341234}" type="slidenum">
              <a:rPr b="1" i="1" lang="en-US" sz="1000" u="none" cap="none" strike="noStrik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rPr>
              <a:t>‹#›</a:t>
            </a:fld>
            <a:endParaRPr b="1" i="1" sz="1000" u="none" cap="none" strike="noStrike">
              <a:solidFill>
                <a:schemeClr val="lt1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103" name="Google Shape;103;p14"/>
          <p:cNvSpPr txBox="1"/>
          <p:nvPr/>
        </p:nvSpPr>
        <p:spPr>
          <a:xfrm>
            <a:off x="729450" y="4749851"/>
            <a:ext cx="1907588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i="1" lang="en-US" sz="1000" u="none" cap="none" strike="noStrik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rPr>
              <a:t>DOCUMENT TITLE NAME</a:t>
            </a:r>
            <a:endParaRPr/>
          </a:p>
        </p:txBody>
      </p:sp>
      <p:pic>
        <p:nvPicPr>
          <p:cNvPr id="104" name="Google Shape;104;p1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99013" y="9"/>
            <a:ext cx="1905000" cy="2197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5" name="Google Shape;105;p1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66037" y="951823"/>
            <a:ext cx="425984" cy="13418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06" name="Google Shape;106;p14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8415569" y="-563910"/>
            <a:ext cx="635000" cy="1397000"/>
          </a:xfrm>
          <a:prstGeom prst="rect">
            <a:avLst/>
          </a:prstGeom>
          <a:noFill/>
          <a:ln>
            <a:noFill/>
          </a:ln>
        </p:spPr>
      </p:pic>
      <p:sp>
        <p:nvSpPr>
          <p:cNvPr id="107" name="Google Shape;107;p14"/>
          <p:cNvSpPr txBox="1"/>
          <p:nvPr>
            <p:ph idx="2" type="subTitle"/>
          </p:nvPr>
        </p:nvSpPr>
        <p:spPr>
          <a:xfrm>
            <a:off x="3334400" y="1424400"/>
            <a:ext cx="2332200" cy="309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Font typeface="Arial"/>
              <a:buChar char="➔"/>
              <a:defRPr sz="1400">
                <a:solidFill>
                  <a:srgbClr val="11294B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Char char="◆"/>
              <a:defRPr sz="1600">
                <a:solidFill>
                  <a:srgbClr val="11294B"/>
                </a:solidFill>
              </a:defRPr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Char char="●"/>
              <a:defRPr sz="1600">
                <a:solidFill>
                  <a:srgbClr val="11294B"/>
                </a:solidFill>
              </a:defRPr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Char char="○"/>
              <a:defRPr sz="1600">
                <a:solidFill>
                  <a:srgbClr val="11294B"/>
                </a:solidFill>
              </a:defRPr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Char char="◆"/>
              <a:defRPr sz="1600">
                <a:solidFill>
                  <a:srgbClr val="11294B"/>
                </a:solidFill>
              </a:defRPr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Char char="●"/>
              <a:defRPr sz="1600">
                <a:solidFill>
                  <a:srgbClr val="11294B"/>
                </a:solidFill>
              </a:defRPr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Char char="○"/>
              <a:defRPr sz="1600">
                <a:solidFill>
                  <a:srgbClr val="11294B"/>
                </a:solidFill>
              </a:defRPr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Char char="◆"/>
              <a:defRPr sz="1600">
                <a:solidFill>
                  <a:srgbClr val="11294B"/>
                </a:solidFill>
              </a:defRPr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Char char="●"/>
              <a:defRPr sz="1600">
                <a:solidFill>
                  <a:srgbClr val="11294B"/>
                </a:solidFill>
              </a:defRPr>
            </a:lvl9pPr>
          </a:lstStyle>
          <a:p/>
        </p:txBody>
      </p:sp>
      <p:sp>
        <p:nvSpPr>
          <p:cNvPr id="108" name="Google Shape;108;p14"/>
          <p:cNvSpPr txBox="1"/>
          <p:nvPr>
            <p:ph idx="3" type="subTitle"/>
          </p:nvPr>
        </p:nvSpPr>
        <p:spPr>
          <a:xfrm>
            <a:off x="6323275" y="1424400"/>
            <a:ext cx="2332200" cy="309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Font typeface="Arial"/>
              <a:buChar char="➔"/>
              <a:defRPr sz="1400">
                <a:solidFill>
                  <a:srgbClr val="11294B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Char char="◆"/>
              <a:defRPr sz="1600">
                <a:solidFill>
                  <a:srgbClr val="11294B"/>
                </a:solidFill>
              </a:defRPr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Char char="●"/>
              <a:defRPr sz="1600">
                <a:solidFill>
                  <a:srgbClr val="11294B"/>
                </a:solidFill>
              </a:defRPr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Char char="○"/>
              <a:defRPr sz="1600">
                <a:solidFill>
                  <a:srgbClr val="11294B"/>
                </a:solidFill>
              </a:defRPr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Char char="◆"/>
              <a:defRPr sz="1600">
                <a:solidFill>
                  <a:srgbClr val="11294B"/>
                </a:solidFill>
              </a:defRPr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Char char="●"/>
              <a:defRPr sz="1600">
                <a:solidFill>
                  <a:srgbClr val="11294B"/>
                </a:solidFill>
              </a:defRPr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Char char="○"/>
              <a:defRPr sz="1600">
                <a:solidFill>
                  <a:srgbClr val="11294B"/>
                </a:solidFill>
              </a:defRPr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Char char="◆"/>
              <a:defRPr sz="1600">
                <a:solidFill>
                  <a:srgbClr val="11294B"/>
                </a:solidFill>
              </a:defRPr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Char char="●"/>
              <a:defRPr sz="1600">
                <a:solidFill>
                  <a:srgbClr val="11294B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 1">
  <p:cSld name="1_Title and body 3_1"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0" name="Google Shape;110;p15"/>
          <p:cNvPicPr preferRelativeResize="0"/>
          <p:nvPr/>
        </p:nvPicPr>
        <p:blipFill rotWithShape="1">
          <a:blip r:embed="rId2">
            <a:alphaModFix/>
          </a:blip>
          <a:srcRect b="5221" l="32881" r="0" t="5221"/>
          <a:stretch/>
        </p:blipFill>
        <p:spPr>
          <a:xfrm flipH="1" rot="10800000">
            <a:off x="-102875" y="-47625"/>
            <a:ext cx="6349951" cy="5238750"/>
          </a:xfrm>
          <a:prstGeom prst="rect">
            <a:avLst/>
          </a:prstGeom>
          <a:noFill/>
          <a:ln>
            <a:noFill/>
          </a:ln>
        </p:spPr>
      </p:pic>
      <p:sp>
        <p:nvSpPr>
          <p:cNvPr id="111" name="Google Shape;111;p15"/>
          <p:cNvSpPr txBox="1"/>
          <p:nvPr>
            <p:ph idx="1" type="subTitle"/>
          </p:nvPr>
        </p:nvSpPr>
        <p:spPr>
          <a:xfrm>
            <a:off x="306825" y="426204"/>
            <a:ext cx="2370900" cy="719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Font typeface="Proxima Nova"/>
              <a:buNone/>
              <a:defRPr b="1" sz="1600">
                <a:solidFill>
                  <a:srgbClr val="11294B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9pPr>
          </a:lstStyle>
          <a:p/>
        </p:txBody>
      </p:sp>
      <p:sp>
        <p:nvSpPr>
          <p:cNvPr id="112" name="Google Shape;112;p15"/>
          <p:cNvSpPr txBox="1"/>
          <p:nvPr/>
        </p:nvSpPr>
        <p:spPr>
          <a:xfrm>
            <a:off x="6939418" y="426201"/>
            <a:ext cx="1716000" cy="535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Proxima Nova"/>
              <a:buNone/>
            </a:pPr>
            <a:r>
              <a:t/>
            </a:r>
            <a:endParaRPr b="1" i="0" sz="2600" u="none" cap="none" strike="noStrike">
              <a:solidFill>
                <a:srgbClr val="E34026"/>
              </a:solidFill>
              <a:latin typeface="Proxima Nova Extrabold"/>
              <a:ea typeface="Proxima Nova Extrabold"/>
              <a:cs typeface="Proxima Nova Extrabold"/>
              <a:sym typeface="Proxima Nova Extrabold"/>
            </a:endParaRPr>
          </a:p>
        </p:txBody>
      </p:sp>
      <p:sp>
        <p:nvSpPr>
          <p:cNvPr id="113" name="Google Shape;113;p15"/>
          <p:cNvSpPr txBox="1"/>
          <p:nvPr>
            <p:ph type="title"/>
          </p:nvPr>
        </p:nvSpPr>
        <p:spPr>
          <a:xfrm>
            <a:off x="3243018" y="371423"/>
            <a:ext cx="5567700" cy="168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34026"/>
              </a:buClr>
              <a:buSzPts val="2600"/>
              <a:buFont typeface="Proxima Nova"/>
              <a:buNone/>
              <a:defRPr i="1" sz="2600" u="sng">
                <a:solidFill>
                  <a:srgbClr val="E34026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114" name="Google Shape;114;p15"/>
          <p:cNvSpPr txBox="1"/>
          <p:nvPr/>
        </p:nvSpPr>
        <p:spPr>
          <a:xfrm>
            <a:off x="6507897" y="4749851"/>
            <a:ext cx="23322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i="1" lang="en-US" sz="1000" u="none" cap="none" strike="noStrike">
                <a:solidFill>
                  <a:srgbClr val="11284A"/>
                </a:solidFill>
                <a:latin typeface="Proxima Nova"/>
                <a:ea typeface="Proxima Nova"/>
                <a:cs typeface="Proxima Nova"/>
                <a:sym typeface="Proxima Nova"/>
              </a:rPr>
              <a:t>DISRUPTORSINC.COM.AU </a:t>
            </a:r>
            <a:r>
              <a:rPr b="1" i="1" lang="en-US" sz="1000" u="none" cap="none" strike="noStrik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rPr>
              <a:t>/ </a:t>
            </a:r>
            <a:fld id="{00000000-1234-1234-1234-123412341234}" type="slidenum">
              <a:rPr b="1" i="1" lang="en-US" sz="1000" u="none" cap="none" strike="noStrik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rPr>
              <a:t>‹#›</a:t>
            </a:fld>
            <a:endParaRPr b="1" i="1" sz="1000" u="none" cap="none" strike="noStrike">
              <a:solidFill>
                <a:schemeClr val="lt1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115" name="Google Shape;115;p15"/>
          <p:cNvSpPr txBox="1"/>
          <p:nvPr/>
        </p:nvSpPr>
        <p:spPr>
          <a:xfrm>
            <a:off x="729450" y="4749851"/>
            <a:ext cx="1907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i="1" lang="en-US" sz="1000" u="none" cap="none" strike="noStrik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rPr>
              <a:t>DOCUMENT TITLE NAME</a:t>
            </a:r>
            <a:endParaRPr/>
          </a:p>
        </p:txBody>
      </p:sp>
      <p:pic>
        <p:nvPicPr>
          <p:cNvPr id="116" name="Google Shape;116;p1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415569" y="-563910"/>
            <a:ext cx="635000" cy="1397000"/>
          </a:xfrm>
          <a:prstGeom prst="rect">
            <a:avLst/>
          </a:prstGeom>
          <a:noFill/>
          <a:ln>
            <a:noFill/>
          </a:ln>
        </p:spPr>
      </p:pic>
      <p:sp>
        <p:nvSpPr>
          <p:cNvPr id="117" name="Google Shape;117;p15"/>
          <p:cNvSpPr txBox="1"/>
          <p:nvPr>
            <p:ph idx="2" type="subTitle"/>
          </p:nvPr>
        </p:nvSpPr>
        <p:spPr>
          <a:xfrm>
            <a:off x="3394200" y="1424400"/>
            <a:ext cx="2272500" cy="309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Font typeface="Arial"/>
              <a:buChar char="➔"/>
              <a:defRPr sz="1600">
                <a:solidFill>
                  <a:srgbClr val="11294B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Char char="◆"/>
              <a:defRPr sz="1600">
                <a:solidFill>
                  <a:srgbClr val="11294B"/>
                </a:solidFill>
              </a:defRPr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Char char="●"/>
              <a:defRPr sz="1600">
                <a:solidFill>
                  <a:srgbClr val="11294B"/>
                </a:solidFill>
              </a:defRPr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Char char="○"/>
              <a:defRPr sz="1600">
                <a:solidFill>
                  <a:srgbClr val="11294B"/>
                </a:solidFill>
              </a:defRPr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Char char="◆"/>
              <a:defRPr sz="1600">
                <a:solidFill>
                  <a:srgbClr val="11294B"/>
                </a:solidFill>
              </a:defRPr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Char char="●"/>
              <a:defRPr sz="1600">
                <a:solidFill>
                  <a:srgbClr val="11294B"/>
                </a:solidFill>
              </a:defRPr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Char char="○"/>
              <a:defRPr sz="1600">
                <a:solidFill>
                  <a:srgbClr val="11294B"/>
                </a:solidFill>
              </a:defRPr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Char char="◆"/>
              <a:defRPr sz="1600">
                <a:solidFill>
                  <a:srgbClr val="11294B"/>
                </a:solidFill>
              </a:defRPr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Char char="●"/>
              <a:defRPr sz="1600">
                <a:solidFill>
                  <a:srgbClr val="11294B"/>
                </a:solidFill>
              </a:defRPr>
            </a:lvl9pPr>
          </a:lstStyle>
          <a:p/>
        </p:txBody>
      </p:sp>
      <p:sp>
        <p:nvSpPr>
          <p:cNvPr id="118" name="Google Shape;118;p15"/>
          <p:cNvSpPr txBox="1"/>
          <p:nvPr>
            <p:ph idx="3" type="subTitle"/>
          </p:nvPr>
        </p:nvSpPr>
        <p:spPr>
          <a:xfrm>
            <a:off x="6323275" y="1424400"/>
            <a:ext cx="2332200" cy="309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Font typeface="Arial"/>
              <a:buChar char="➔"/>
              <a:defRPr sz="1600">
                <a:solidFill>
                  <a:srgbClr val="11294B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Char char="◆"/>
              <a:defRPr sz="1600">
                <a:solidFill>
                  <a:srgbClr val="11294B"/>
                </a:solidFill>
              </a:defRPr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Char char="●"/>
              <a:defRPr sz="1600">
                <a:solidFill>
                  <a:srgbClr val="11294B"/>
                </a:solidFill>
              </a:defRPr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Char char="○"/>
              <a:defRPr sz="1600">
                <a:solidFill>
                  <a:srgbClr val="11294B"/>
                </a:solidFill>
              </a:defRPr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Char char="◆"/>
              <a:defRPr sz="1600">
                <a:solidFill>
                  <a:srgbClr val="11294B"/>
                </a:solidFill>
              </a:defRPr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Char char="●"/>
              <a:defRPr sz="1600">
                <a:solidFill>
                  <a:srgbClr val="11294B"/>
                </a:solidFill>
              </a:defRPr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Char char="○"/>
              <a:defRPr sz="1600">
                <a:solidFill>
                  <a:srgbClr val="11294B"/>
                </a:solidFill>
              </a:defRPr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Char char="◆"/>
              <a:defRPr sz="1600">
                <a:solidFill>
                  <a:srgbClr val="11294B"/>
                </a:solidFill>
              </a:defRPr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Char char="●"/>
              <a:defRPr sz="1600">
                <a:solidFill>
                  <a:srgbClr val="11294B"/>
                </a:solidFill>
              </a:defRPr>
            </a:lvl9pPr>
          </a:lstStyle>
          <a:p/>
        </p:txBody>
      </p:sp>
      <p:sp>
        <p:nvSpPr>
          <p:cNvPr id="119" name="Google Shape;119;p15"/>
          <p:cNvSpPr txBox="1"/>
          <p:nvPr>
            <p:ph idx="4" type="subTitle"/>
          </p:nvPr>
        </p:nvSpPr>
        <p:spPr>
          <a:xfrm>
            <a:off x="306825" y="1424399"/>
            <a:ext cx="2370900" cy="2378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Font typeface="Proxima Nova"/>
              <a:buNone/>
              <a:defRPr sz="1600">
                <a:solidFill>
                  <a:srgbClr val="11294B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_alternative">
  <p:cSld name="1_Title slide_alt1">
    <p:bg>
      <p:bgPr>
        <a:solidFill>
          <a:schemeClr val="lt2"/>
        </a:solidFill>
      </p:bgPr>
    </p:bg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1" name="Google Shape;121;p16"/>
          <p:cNvPicPr preferRelativeResize="0"/>
          <p:nvPr/>
        </p:nvPicPr>
        <p:blipFill rotWithShape="1">
          <a:blip r:embed="rId2">
            <a:alphaModFix/>
          </a:blip>
          <a:srcRect b="3789" l="0" r="0" t="3780"/>
          <a:stretch/>
        </p:blipFill>
        <p:spPr>
          <a:xfrm>
            <a:off x="-160025" y="-89800"/>
            <a:ext cx="9355273" cy="5249351"/>
          </a:xfrm>
          <a:prstGeom prst="rect">
            <a:avLst/>
          </a:prstGeom>
          <a:noFill/>
          <a:ln>
            <a:noFill/>
          </a:ln>
        </p:spPr>
      </p:pic>
      <p:sp>
        <p:nvSpPr>
          <p:cNvPr id="122" name="Google Shape;122;p16"/>
          <p:cNvSpPr txBox="1"/>
          <p:nvPr>
            <p:ph type="ctrTitle"/>
          </p:nvPr>
        </p:nvSpPr>
        <p:spPr>
          <a:xfrm>
            <a:off x="729450" y="1322450"/>
            <a:ext cx="5342400" cy="1664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i="1" sz="4200" u="sng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123" name="Google Shape;123;p16"/>
          <p:cNvSpPr txBox="1"/>
          <p:nvPr>
            <p:ph idx="1" type="subTitle"/>
          </p:nvPr>
        </p:nvSpPr>
        <p:spPr>
          <a:xfrm>
            <a:off x="729627" y="3172900"/>
            <a:ext cx="7688100" cy="541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b="1" sz="1600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/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_alternative-grn">
  <p:cSld name="1_Title slide_alt1 2">
    <p:bg>
      <p:bgPr>
        <a:solidFill>
          <a:schemeClr val="lt2"/>
        </a:solidFill>
      </p:bgPr>
    </p:bg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5" name="Google Shape;125;p17"/>
          <p:cNvPicPr preferRelativeResize="0"/>
          <p:nvPr/>
        </p:nvPicPr>
        <p:blipFill rotWithShape="1">
          <a:blip r:embed="rId2">
            <a:alphaModFix/>
          </a:blip>
          <a:srcRect b="0" l="4660" r="4660" t="0"/>
          <a:stretch/>
        </p:blipFill>
        <p:spPr>
          <a:xfrm>
            <a:off x="0" y="-141402"/>
            <a:ext cx="9144002" cy="6121400"/>
          </a:xfrm>
          <a:prstGeom prst="rect">
            <a:avLst/>
          </a:prstGeom>
          <a:noFill/>
          <a:ln>
            <a:noFill/>
          </a:ln>
        </p:spPr>
      </p:pic>
      <p:sp>
        <p:nvSpPr>
          <p:cNvPr id="126" name="Google Shape;126;p17"/>
          <p:cNvSpPr txBox="1"/>
          <p:nvPr>
            <p:ph type="ctrTitle"/>
          </p:nvPr>
        </p:nvSpPr>
        <p:spPr>
          <a:xfrm>
            <a:off x="729450" y="1322450"/>
            <a:ext cx="5687700" cy="1664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i="1" sz="4200" u="sng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127" name="Google Shape;127;p17"/>
          <p:cNvSpPr txBox="1"/>
          <p:nvPr>
            <p:ph idx="1" type="subTitle"/>
          </p:nvPr>
        </p:nvSpPr>
        <p:spPr>
          <a:xfrm>
            <a:off x="729627" y="2944300"/>
            <a:ext cx="7688100" cy="541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b="1" sz="1600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/>
        </p:txBody>
      </p:sp>
      <p:pic>
        <p:nvPicPr>
          <p:cNvPr id="128" name="Google Shape;128;p1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991947" y="4583961"/>
            <a:ext cx="1870031" cy="3317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bg>
      <p:bgPr>
        <a:solidFill>
          <a:srgbClr val="11294B"/>
        </a:solidFill>
      </p:bgPr>
    </p:bg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18"/>
          <p:cNvSpPr/>
          <p:nvPr/>
        </p:nvSpPr>
        <p:spPr>
          <a:xfrm>
            <a:off x="781687" y="672625"/>
            <a:ext cx="2472300" cy="35448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  <a:effectLst>
            <a:outerShdw blurRad="50800" rotWithShape="0" algn="tl" dir="2700000" dist="38100">
              <a:srgbClr val="000000">
                <a:alpha val="4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1" name="Google Shape;131;p18"/>
          <p:cNvSpPr txBox="1"/>
          <p:nvPr>
            <p:ph type="title"/>
          </p:nvPr>
        </p:nvSpPr>
        <p:spPr>
          <a:xfrm>
            <a:off x="1979103" y="1322450"/>
            <a:ext cx="4565400" cy="1518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Proxima Nova"/>
              <a:buNone/>
              <a:defRPr i="1" sz="3600" u="sng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9pPr>
          </a:lstStyle>
          <a:p/>
        </p:txBody>
      </p:sp>
      <p:pic>
        <p:nvPicPr>
          <p:cNvPr id="132" name="Google Shape;132;p18"/>
          <p:cNvPicPr preferRelativeResize="0"/>
          <p:nvPr/>
        </p:nvPicPr>
        <p:blipFill rotWithShape="1">
          <a:blip r:embed="rId2">
            <a:alphaModFix/>
          </a:blip>
          <a:srcRect b="0" l="874" r="864" t="0"/>
          <a:stretch/>
        </p:blipFill>
        <p:spPr>
          <a:xfrm>
            <a:off x="491707" y="2465192"/>
            <a:ext cx="475485" cy="152834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 1">
  <p:cSld name="SECTION_HEADER_1">
    <p:bg>
      <p:bgPr>
        <a:solidFill>
          <a:srgbClr val="FFCA31"/>
        </a:solidFill>
      </p:bgPr>
    </p:bg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4" name="Google Shape;134;p19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729450" y="683538"/>
            <a:ext cx="2478588" cy="3521169"/>
          </a:xfrm>
          <a:prstGeom prst="rect">
            <a:avLst/>
          </a:prstGeom>
          <a:noFill/>
          <a:ln>
            <a:noFill/>
          </a:ln>
          <a:effectLst>
            <a:outerShdw blurRad="50800" rotWithShape="0" algn="tl" dir="2700000" dist="38100">
              <a:srgbClr val="000000">
                <a:alpha val="40000"/>
              </a:srgbClr>
            </a:outerShdw>
          </a:effectLst>
        </p:spPr>
      </p:pic>
      <p:sp>
        <p:nvSpPr>
          <p:cNvPr id="135" name="Google Shape;135;p19"/>
          <p:cNvSpPr txBox="1"/>
          <p:nvPr>
            <p:ph type="title"/>
          </p:nvPr>
        </p:nvSpPr>
        <p:spPr>
          <a:xfrm>
            <a:off x="1979112" y="1322450"/>
            <a:ext cx="6438600" cy="1518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Proxima Nova"/>
              <a:buNone/>
              <a:defRPr i="1" sz="3600" u="sng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9pPr>
          </a:lstStyle>
          <a:p/>
        </p:txBody>
      </p:sp>
      <p:pic>
        <p:nvPicPr>
          <p:cNvPr id="136" name="Google Shape;136;p1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991947" y="4583961"/>
            <a:ext cx="1870031" cy="33178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7" name="Google Shape;137;p1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91707" y="2465192"/>
            <a:ext cx="475485" cy="152834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>
  <p:cSld name="SECTION_HEADER 2">
    <p:bg>
      <p:bgPr>
        <a:solidFill>
          <a:srgbClr val="E34026"/>
        </a:solidFill>
      </p:bgPr>
    </p:bg>
    <p:spTree>
      <p:nvGrpSpPr>
        <p:cNvPr id="138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20"/>
          <p:cNvSpPr/>
          <p:nvPr/>
        </p:nvSpPr>
        <p:spPr>
          <a:xfrm>
            <a:off x="8280450" y="0"/>
            <a:ext cx="863400" cy="454200"/>
          </a:xfrm>
          <a:prstGeom prst="rect">
            <a:avLst/>
          </a:prstGeom>
          <a:solidFill>
            <a:srgbClr val="E3402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40" name="Google Shape;140;p20"/>
          <p:cNvPicPr preferRelativeResize="0"/>
          <p:nvPr/>
        </p:nvPicPr>
        <p:blipFill rotWithShape="1">
          <a:blip r:embed="rId2">
            <a:alphaModFix/>
          </a:blip>
          <a:srcRect b="5713" l="0" r="0" t="5704"/>
          <a:stretch/>
        </p:blipFill>
        <p:spPr>
          <a:xfrm>
            <a:off x="6991947" y="4583961"/>
            <a:ext cx="1870032" cy="331780"/>
          </a:xfrm>
          <a:prstGeom prst="rect">
            <a:avLst/>
          </a:prstGeom>
          <a:noFill/>
          <a:ln>
            <a:noFill/>
          </a:ln>
        </p:spPr>
      </p:pic>
      <p:sp>
        <p:nvSpPr>
          <p:cNvPr id="141" name="Google Shape;141;p20"/>
          <p:cNvSpPr txBox="1"/>
          <p:nvPr>
            <p:ph type="title"/>
          </p:nvPr>
        </p:nvSpPr>
        <p:spPr>
          <a:xfrm>
            <a:off x="1979112" y="1322450"/>
            <a:ext cx="6438600" cy="15186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Proxima Nova"/>
              <a:buNone/>
              <a:defRPr i="1" sz="3600" u="sng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4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Google Shape;15;p3"/>
          <p:cNvPicPr preferRelativeResize="0"/>
          <p:nvPr/>
        </p:nvPicPr>
        <p:blipFill rotWithShape="1">
          <a:blip r:embed="rId2">
            <a:alphaModFix/>
          </a:blip>
          <a:srcRect b="0" l="4660" r="4660" t="0"/>
          <a:stretch/>
        </p:blipFill>
        <p:spPr>
          <a:xfrm>
            <a:off x="-137786" y="0"/>
            <a:ext cx="9460788" cy="6333473"/>
          </a:xfrm>
          <a:prstGeom prst="rect">
            <a:avLst/>
          </a:prstGeom>
          <a:noFill/>
          <a:ln>
            <a:noFill/>
          </a:ln>
        </p:spPr>
      </p:pic>
      <p:sp>
        <p:nvSpPr>
          <p:cNvPr id="16" name="Google Shape;16;p3"/>
          <p:cNvSpPr txBox="1"/>
          <p:nvPr>
            <p:ph idx="1" type="body"/>
          </p:nvPr>
        </p:nvSpPr>
        <p:spPr>
          <a:xfrm>
            <a:off x="304000" y="1144225"/>
            <a:ext cx="5745900" cy="2413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286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Proxima Nova"/>
              <a:buNone/>
              <a:defRPr sz="14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indent="-330200" lvl="1" marL="9144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FFFFFF"/>
              </a:buClr>
              <a:buSzPts val="1600"/>
              <a:buFont typeface="Proxima Nova"/>
              <a:buChar char="○"/>
              <a:defRPr sz="16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indent="-330200" lvl="2" marL="13716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FFFFFF"/>
              </a:buClr>
              <a:buSzPts val="1600"/>
              <a:buFont typeface="Proxima Nova"/>
              <a:buChar char="■"/>
              <a:defRPr sz="16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indent="-330200" lvl="3" marL="1828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FFFFFF"/>
              </a:buClr>
              <a:buSzPts val="1600"/>
              <a:buFont typeface="Proxima Nova"/>
              <a:buChar char="●"/>
              <a:defRPr sz="16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indent="-330200" lvl="4" marL="22860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FFFFFF"/>
              </a:buClr>
              <a:buSzPts val="1600"/>
              <a:buFont typeface="Proxima Nova"/>
              <a:buChar char="○"/>
              <a:defRPr sz="16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indent="-330200" lvl="5" marL="27432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FFFFFF"/>
              </a:buClr>
              <a:buSzPts val="1600"/>
              <a:buFont typeface="Proxima Nova"/>
              <a:buChar char="■"/>
              <a:defRPr sz="16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indent="-330200" lvl="6" marL="32004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FFFFFF"/>
              </a:buClr>
              <a:buSzPts val="1600"/>
              <a:buFont typeface="Proxima Nova"/>
              <a:buChar char="●"/>
              <a:defRPr sz="16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indent="-330200" lvl="7" marL="36576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FFFFFF"/>
              </a:buClr>
              <a:buSzPts val="1600"/>
              <a:buFont typeface="Proxima Nova"/>
              <a:buChar char="○"/>
              <a:defRPr sz="16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indent="-330200" lvl="8" marL="41148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rgbClr val="FFFFFF"/>
              </a:buClr>
              <a:buSzPts val="1600"/>
              <a:buFont typeface="Proxima Nova"/>
              <a:buChar char="■"/>
              <a:defRPr sz="16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sp>
        <p:nvSpPr>
          <p:cNvPr id="17" name="Google Shape;17;p3"/>
          <p:cNvSpPr txBox="1"/>
          <p:nvPr>
            <p:ph idx="12" type="sldNum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8" name="Google Shape;18;p3"/>
          <p:cNvSpPr txBox="1"/>
          <p:nvPr>
            <p:ph idx="2" type="subTitle"/>
          </p:nvPr>
        </p:nvSpPr>
        <p:spPr>
          <a:xfrm>
            <a:off x="6726476" y="1222988"/>
            <a:ext cx="2358600" cy="75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34026"/>
              </a:buClr>
              <a:buSzPts val="1600"/>
              <a:buNone/>
              <a:defRPr b="1" sz="1600">
                <a:solidFill>
                  <a:srgbClr val="E34026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9pPr>
          </a:lstStyle>
          <a:p/>
        </p:txBody>
      </p:sp>
      <p:sp>
        <p:nvSpPr>
          <p:cNvPr id="19" name="Google Shape;19;p3"/>
          <p:cNvSpPr txBox="1"/>
          <p:nvPr/>
        </p:nvSpPr>
        <p:spPr>
          <a:xfrm>
            <a:off x="6939418" y="426201"/>
            <a:ext cx="1716067" cy="535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Proxima Nova"/>
              <a:buNone/>
            </a:pPr>
            <a:r>
              <a:t/>
            </a:r>
            <a:endParaRPr b="1" i="0" sz="2600" u="none" cap="none" strike="noStrike">
              <a:solidFill>
                <a:srgbClr val="E34026"/>
              </a:solidFill>
              <a:latin typeface="Proxima Nova Extrabold"/>
              <a:ea typeface="Proxima Nova Extrabold"/>
              <a:cs typeface="Proxima Nova Extrabold"/>
              <a:sym typeface="Proxima Nova Extrabold"/>
            </a:endParaRPr>
          </a:p>
        </p:txBody>
      </p:sp>
      <p:sp>
        <p:nvSpPr>
          <p:cNvPr id="20" name="Google Shape;20;p3"/>
          <p:cNvSpPr txBox="1"/>
          <p:nvPr>
            <p:ph type="title"/>
          </p:nvPr>
        </p:nvSpPr>
        <p:spPr>
          <a:xfrm>
            <a:off x="730000" y="371425"/>
            <a:ext cx="5745900" cy="75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Proxima Nova"/>
              <a:buNone/>
              <a:defRPr i="1" sz="2600" u="sng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21" name="Google Shape;21;p3"/>
          <p:cNvSpPr txBox="1"/>
          <p:nvPr/>
        </p:nvSpPr>
        <p:spPr>
          <a:xfrm>
            <a:off x="6507897" y="4749851"/>
            <a:ext cx="2332222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i="1" lang="en-US" sz="1000" u="none" cap="none" strike="noStrike">
                <a:solidFill>
                  <a:srgbClr val="11284A"/>
                </a:solidFill>
                <a:latin typeface="Proxima Nova"/>
                <a:ea typeface="Proxima Nova"/>
                <a:cs typeface="Proxima Nova"/>
                <a:sym typeface="Proxima Nova"/>
              </a:rPr>
              <a:t>DISRUPTORSCO.COM </a:t>
            </a:r>
            <a:r>
              <a:rPr b="1" i="1" lang="en-US" sz="1000" u="none" cap="none" strike="noStrike">
                <a:solidFill>
                  <a:srgbClr val="E34026"/>
                </a:solidFill>
                <a:latin typeface="Proxima Nova"/>
                <a:ea typeface="Proxima Nova"/>
                <a:cs typeface="Proxima Nova"/>
                <a:sym typeface="Proxima Nova"/>
              </a:rPr>
              <a:t>/ </a:t>
            </a:r>
            <a:fld id="{00000000-1234-1234-1234-123412341234}" type="slidenum">
              <a:rPr b="1" i="1" lang="en-US" sz="1000" u="none" cap="none" strike="noStrike">
                <a:solidFill>
                  <a:srgbClr val="E34026"/>
                </a:solidFill>
                <a:latin typeface="Proxima Nova"/>
                <a:ea typeface="Proxima Nova"/>
                <a:cs typeface="Proxima Nova"/>
                <a:sym typeface="Proxima Nova"/>
              </a:rPr>
              <a:t>‹#›</a:t>
            </a:fld>
            <a:endParaRPr b="1" i="1" sz="1000" u="none" cap="none" strike="noStrike">
              <a:solidFill>
                <a:srgbClr val="E34026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22" name="Google Shape;22;p3"/>
          <p:cNvSpPr txBox="1"/>
          <p:nvPr/>
        </p:nvSpPr>
        <p:spPr>
          <a:xfrm>
            <a:off x="729450" y="4749850"/>
            <a:ext cx="20103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i="1" lang="en-US" sz="1000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rPr>
              <a:t>DH4: UNIVERSAL PITCH DECK</a:t>
            </a:r>
            <a:endParaRPr/>
          </a:p>
        </p:txBody>
      </p:sp>
      <p:pic>
        <p:nvPicPr>
          <p:cNvPr id="23" name="Google Shape;23;p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159947" y="3265207"/>
            <a:ext cx="425984" cy="13418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4" name="Google Shape;24;p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875643" y="-528398"/>
            <a:ext cx="635000" cy="1397000"/>
          </a:xfrm>
          <a:prstGeom prst="rect">
            <a:avLst/>
          </a:prstGeom>
          <a:noFill/>
          <a:ln>
            <a:noFill/>
          </a:ln>
        </p:spPr>
      </p:pic>
      <p:sp>
        <p:nvSpPr>
          <p:cNvPr id="25" name="Google Shape;25;p3"/>
          <p:cNvSpPr txBox="1"/>
          <p:nvPr>
            <p:ph idx="3" type="subTitle"/>
          </p:nvPr>
        </p:nvSpPr>
        <p:spPr>
          <a:xfrm>
            <a:off x="6726476" y="1877413"/>
            <a:ext cx="2358600" cy="75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Font typeface="Proxima Nova"/>
              <a:buNone/>
              <a:defRPr sz="1600">
                <a:solidFill>
                  <a:srgbClr val="11294B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ubheading">
  <p:cSld name="1_Section header">
    <p:bg>
      <p:bgPr>
        <a:solidFill>
          <a:srgbClr val="E34026"/>
        </a:solidFill>
      </p:bgPr>
    </p:bg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" name="Google Shape;143;p21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-36772" y="-231959"/>
            <a:ext cx="9180772" cy="6146017"/>
          </a:xfrm>
          <a:prstGeom prst="rect">
            <a:avLst/>
          </a:prstGeom>
          <a:noFill/>
          <a:ln>
            <a:noFill/>
          </a:ln>
        </p:spPr>
      </p:pic>
      <p:sp>
        <p:nvSpPr>
          <p:cNvPr id="144" name="Google Shape;144;p21"/>
          <p:cNvSpPr/>
          <p:nvPr/>
        </p:nvSpPr>
        <p:spPr>
          <a:xfrm>
            <a:off x="-36775" y="-232000"/>
            <a:ext cx="9199200" cy="6146100"/>
          </a:xfrm>
          <a:prstGeom prst="rect">
            <a:avLst/>
          </a:prstGeom>
          <a:solidFill>
            <a:srgbClr val="E34026">
              <a:alpha val="69803"/>
            </a:srgb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5" name="Google Shape;145;p21"/>
          <p:cNvSpPr txBox="1"/>
          <p:nvPr/>
        </p:nvSpPr>
        <p:spPr>
          <a:xfrm>
            <a:off x="729450" y="4749851"/>
            <a:ext cx="1907588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i="1" lang="en-US" sz="1000" u="none" cap="none" strike="noStrik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rPr>
              <a:t>DOCUMENT TITLE NAME</a:t>
            </a:r>
            <a:endParaRPr/>
          </a:p>
        </p:txBody>
      </p:sp>
      <p:sp>
        <p:nvSpPr>
          <p:cNvPr id="146" name="Google Shape;146;p21"/>
          <p:cNvSpPr txBox="1"/>
          <p:nvPr>
            <p:ph type="ctrTitle"/>
          </p:nvPr>
        </p:nvSpPr>
        <p:spPr>
          <a:xfrm>
            <a:off x="706900" y="800700"/>
            <a:ext cx="5646900" cy="1664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i="1" sz="4200" u="sng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9pPr>
          </a:lstStyle>
          <a:p/>
        </p:txBody>
      </p:sp>
      <p:pic>
        <p:nvPicPr>
          <p:cNvPr id="147" name="Google Shape;147;p2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 rot="5400000">
            <a:off x="6717598" y="4293543"/>
            <a:ext cx="472460" cy="1488249"/>
          </a:xfrm>
          <a:prstGeom prst="rect">
            <a:avLst/>
          </a:prstGeom>
          <a:noFill/>
          <a:ln>
            <a:noFill/>
          </a:ln>
        </p:spPr>
      </p:pic>
      <p:sp>
        <p:nvSpPr>
          <p:cNvPr id="148" name="Google Shape;148;p21"/>
          <p:cNvSpPr txBox="1"/>
          <p:nvPr>
            <p:ph idx="12" type="sldNum"/>
          </p:nvPr>
        </p:nvSpPr>
        <p:spPr>
          <a:xfrm>
            <a:off x="6507897" y="4749851"/>
            <a:ext cx="2332222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b="1" i="1" sz="1000" u="none" cap="none" strike="noStrik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b="1" i="1" sz="1000" u="none" cap="none" strike="noStrik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b="1" i="1" sz="1000" u="none" cap="none" strike="noStrik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b="1" i="1" sz="1000" u="none" cap="none" strike="noStrik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b="1" i="1" sz="1000" u="none" cap="none" strike="noStrik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b="1" i="1" sz="1000" u="none" cap="none" strike="noStrik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b="1" i="1" sz="1000" u="none" cap="none" strike="noStrik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b="1" i="1" sz="1000" u="none" cap="none" strike="noStrik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b="1" i="1" sz="1000" u="none" cap="none" strike="noStrik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DISRUPTORSINC.COM.AU / </a:t>
            </a: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49" name="Google Shape;149;p21"/>
          <p:cNvSpPr txBox="1"/>
          <p:nvPr>
            <p:ph idx="2" type="ctrTitle"/>
          </p:nvPr>
        </p:nvSpPr>
        <p:spPr>
          <a:xfrm>
            <a:off x="706900" y="2313000"/>
            <a:ext cx="5646900" cy="1664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2800"/>
              <a:buNone/>
              <a:defRPr i="1" u="none">
                <a:solidFill>
                  <a:srgbClr val="11294B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2800"/>
              <a:buNone/>
              <a:defRPr>
                <a:solidFill>
                  <a:srgbClr val="11294B"/>
                </a:solidFill>
              </a:defRPr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2800"/>
              <a:buNone/>
              <a:defRPr>
                <a:solidFill>
                  <a:srgbClr val="11294B"/>
                </a:solidFill>
              </a:defRPr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2800"/>
              <a:buNone/>
              <a:defRPr>
                <a:solidFill>
                  <a:srgbClr val="11294B"/>
                </a:solidFill>
              </a:defRPr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2800"/>
              <a:buNone/>
              <a:defRPr>
                <a:solidFill>
                  <a:srgbClr val="11294B"/>
                </a:solidFill>
              </a:defRPr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2800"/>
              <a:buNone/>
              <a:defRPr>
                <a:solidFill>
                  <a:srgbClr val="11294B"/>
                </a:solidFill>
              </a:defRPr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2800"/>
              <a:buNone/>
              <a:defRPr>
                <a:solidFill>
                  <a:srgbClr val="11294B"/>
                </a:solidFill>
              </a:defRPr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2800"/>
              <a:buNone/>
              <a:defRPr>
                <a:solidFill>
                  <a:srgbClr val="11294B"/>
                </a:solidFill>
              </a:defRPr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2800"/>
              <a:buNone/>
              <a:defRPr>
                <a:solidFill>
                  <a:srgbClr val="11294B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ubheading 2">
  <p:cSld name="1_Section header_1">
    <p:bg>
      <p:bgPr>
        <a:solidFill>
          <a:srgbClr val="E34026"/>
        </a:solidFill>
      </p:bgPr>
    </p:bg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1" name="Google Shape;151;p22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-36772" y="-231959"/>
            <a:ext cx="9180772" cy="6146017"/>
          </a:xfrm>
          <a:prstGeom prst="rect">
            <a:avLst/>
          </a:prstGeom>
          <a:noFill/>
          <a:ln>
            <a:noFill/>
          </a:ln>
        </p:spPr>
      </p:pic>
      <p:sp>
        <p:nvSpPr>
          <p:cNvPr id="152" name="Google Shape;152;p22"/>
          <p:cNvSpPr/>
          <p:nvPr/>
        </p:nvSpPr>
        <p:spPr>
          <a:xfrm>
            <a:off x="-27600" y="-232000"/>
            <a:ext cx="9199200" cy="6146100"/>
          </a:xfrm>
          <a:prstGeom prst="rect">
            <a:avLst/>
          </a:prstGeom>
          <a:solidFill>
            <a:srgbClr val="11284A">
              <a:alpha val="65770"/>
            </a:srgbClr>
          </a:solidFill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3" name="Google Shape;153;p22"/>
          <p:cNvSpPr txBox="1"/>
          <p:nvPr/>
        </p:nvSpPr>
        <p:spPr>
          <a:xfrm>
            <a:off x="729450" y="4749851"/>
            <a:ext cx="1907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i="1" lang="en-US" sz="1000" u="none" cap="none" strike="noStrik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rPr>
              <a:t>DOCUMENT TITLE NAME</a:t>
            </a:r>
            <a:endParaRPr/>
          </a:p>
        </p:txBody>
      </p:sp>
      <p:sp>
        <p:nvSpPr>
          <p:cNvPr id="154" name="Google Shape;154;p22"/>
          <p:cNvSpPr txBox="1"/>
          <p:nvPr>
            <p:ph type="ctrTitle"/>
          </p:nvPr>
        </p:nvSpPr>
        <p:spPr>
          <a:xfrm>
            <a:off x="706900" y="800700"/>
            <a:ext cx="5646900" cy="1664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i="1" sz="4200" u="sng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9pPr>
          </a:lstStyle>
          <a:p/>
        </p:txBody>
      </p:sp>
      <p:pic>
        <p:nvPicPr>
          <p:cNvPr id="155" name="Google Shape;155;p2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 rot="5400000">
            <a:off x="6717598" y="4293543"/>
            <a:ext cx="472460" cy="1488249"/>
          </a:xfrm>
          <a:prstGeom prst="rect">
            <a:avLst/>
          </a:prstGeom>
          <a:noFill/>
          <a:ln>
            <a:noFill/>
          </a:ln>
        </p:spPr>
      </p:pic>
      <p:sp>
        <p:nvSpPr>
          <p:cNvPr id="156" name="Google Shape;156;p22"/>
          <p:cNvSpPr txBox="1"/>
          <p:nvPr>
            <p:ph idx="12" type="sldNum"/>
          </p:nvPr>
        </p:nvSpPr>
        <p:spPr>
          <a:xfrm>
            <a:off x="6507897" y="4749851"/>
            <a:ext cx="23322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b="1" i="1" sz="1000" u="none" cap="none" strike="noStrik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indent="0" lvl="1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b="1" i="1" sz="1000" u="none" cap="none" strike="noStrik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indent="0" lvl="2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b="1" i="1" sz="1000" u="none" cap="none" strike="noStrik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indent="0" lvl="3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b="1" i="1" sz="1000" u="none" cap="none" strike="noStrik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indent="0" lvl="4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b="1" i="1" sz="1000" u="none" cap="none" strike="noStrik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indent="0" lvl="5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b="1" i="1" sz="1000" u="none" cap="none" strike="noStrik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indent="0" lvl="6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b="1" i="1" sz="1000" u="none" cap="none" strike="noStrik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indent="0" lvl="7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b="1" i="1" sz="1000" u="none" cap="none" strike="noStrik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indent="0" lvl="8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b="1" i="1" sz="1000" u="none" cap="none" strike="noStrik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DISRUPTORSINC.COM.AU / </a:t>
            </a: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57" name="Google Shape;157;p22"/>
          <p:cNvSpPr txBox="1"/>
          <p:nvPr>
            <p:ph idx="2" type="ctrTitle"/>
          </p:nvPr>
        </p:nvSpPr>
        <p:spPr>
          <a:xfrm>
            <a:off x="706900" y="2313000"/>
            <a:ext cx="5646900" cy="1664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i="1" u="none"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34026"/>
              </a:buClr>
              <a:buSzPts val="2800"/>
              <a:buNone/>
              <a:defRPr>
                <a:solidFill>
                  <a:srgbClr val="E34026"/>
                </a:solidFill>
              </a:defRPr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34026"/>
              </a:buClr>
              <a:buSzPts val="2800"/>
              <a:buNone/>
              <a:defRPr>
                <a:solidFill>
                  <a:srgbClr val="E34026"/>
                </a:solidFill>
              </a:defRPr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34026"/>
              </a:buClr>
              <a:buSzPts val="2800"/>
              <a:buNone/>
              <a:defRPr>
                <a:solidFill>
                  <a:srgbClr val="E34026"/>
                </a:solidFill>
              </a:defRPr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34026"/>
              </a:buClr>
              <a:buSzPts val="2800"/>
              <a:buNone/>
              <a:defRPr>
                <a:solidFill>
                  <a:srgbClr val="E34026"/>
                </a:solidFill>
              </a:defRPr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34026"/>
              </a:buClr>
              <a:buSzPts val="2800"/>
              <a:buNone/>
              <a:defRPr>
                <a:solidFill>
                  <a:srgbClr val="E34026"/>
                </a:solidFill>
              </a:defRPr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34026"/>
              </a:buClr>
              <a:buSzPts val="2800"/>
              <a:buNone/>
              <a:defRPr>
                <a:solidFill>
                  <a:srgbClr val="E34026"/>
                </a:solidFill>
              </a:defRPr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34026"/>
              </a:buClr>
              <a:buSzPts val="2800"/>
              <a:buNone/>
              <a:defRPr>
                <a:solidFill>
                  <a:srgbClr val="E34026"/>
                </a:solidFill>
              </a:defRPr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34026"/>
              </a:buClr>
              <a:buSzPts val="2800"/>
              <a:buNone/>
              <a:defRPr>
                <a:solidFill>
                  <a:srgbClr val="E34026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>
  <p:cSld name="1_Title and body 4"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9" name="Google Shape;159;p23"/>
          <p:cNvPicPr preferRelativeResize="0"/>
          <p:nvPr/>
        </p:nvPicPr>
        <p:blipFill rotWithShape="1">
          <a:blip r:embed="rId2">
            <a:alphaModFix/>
          </a:blip>
          <a:srcRect b="0" l="4660" r="4660" t="0"/>
          <a:stretch/>
        </p:blipFill>
        <p:spPr>
          <a:xfrm>
            <a:off x="-125260" y="0"/>
            <a:ext cx="9460788" cy="6333473"/>
          </a:xfrm>
          <a:prstGeom prst="rect">
            <a:avLst/>
          </a:prstGeom>
          <a:noFill/>
          <a:ln>
            <a:noFill/>
          </a:ln>
        </p:spPr>
      </p:pic>
      <p:sp>
        <p:nvSpPr>
          <p:cNvPr id="160" name="Google Shape;160;p23"/>
          <p:cNvSpPr txBox="1"/>
          <p:nvPr>
            <p:ph idx="1" type="body"/>
          </p:nvPr>
        </p:nvSpPr>
        <p:spPr>
          <a:xfrm>
            <a:off x="418425" y="1276924"/>
            <a:ext cx="5320500" cy="2413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286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Proxima Nova"/>
              <a:buNone/>
              <a:defRPr sz="14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indent="-317500" lvl="1" marL="9144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Proxima Nova"/>
              <a:buChar char="○"/>
              <a:defRPr sz="14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indent="-317500" lvl="2" marL="13716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Proxima Nova"/>
              <a:buChar char="■"/>
              <a:defRPr sz="14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indent="-317500" lvl="3" marL="1828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Proxima Nova"/>
              <a:buChar char="●"/>
              <a:defRPr sz="14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indent="-317500" lvl="4" marL="22860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Proxima Nova"/>
              <a:buChar char="○"/>
              <a:defRPr sz="14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indent="-317500" lvl="5" marL="27432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Proxima Nova"/>
              <a:buChar char="■"/>
              <a:defRPr sz="14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indent="-317500" lvl="6" marL="32004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Proxima Nova"/>
              <a:buChar char="●"/>
              <a:defRPr sz="14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indent="-317500" lvl="7" marL="36576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Proxima Nova"/>
              <a:buChar char="○"/>
              <a:defRPr sz="14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indent="-317500" lvl="8" marL="41148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rgbClr val="FFFFFF"/>
              </a:buClr>
              <a:buSzPts val="1400"/>
              <a:buFont typeface="Proxima Nova"/>
              <a:buChar char="■"/>
              <a:defRPr sz="14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sp>
        <p:nvSpPr>
          <p:cNvPr id="161" name="Google Shape;161;p23"/>
          <p:cNvSpPr txBox="1"/>
          <p:nvPr>
            <p:ph idx="12" type="sldNum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62" name="Google Shape;162;p23"/>
          <p:cNvSpPr txBox="1"/>
          <p:nvPr>
            <p:ph idx="2" type="subTitle"/>
          </p:nvPr>
        </p:nvSpPr>
        <p:spPr>
          <a:xfrm>
            <a:off x="6726476" y="1276924"/>
            <a:ext cx="2358600" cy="75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Font typeface="Proxima Nova"/>
              <a:buNone/>
              <a:defRPr b="1" sz="1600">
                <a:solidFill>
                  <a:srgbClr val="11294B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9pPr>
          </a:lstStyle>
          <a:p/>
        </p:txBody>
      </p:sp>
      <p:sp>
        <p:nvSpPr>
          <p:cNvPr id="163" name="Google Shape;163;p23"/>
          <p:cNvSpPr txBox="1"/>
          <p:nvPr/>
        </p:nvSpPr>
        <p:spPr>
          <a:xfrm>
            <a:off x="6939418" y="426201"/>
            <a:ext cx="1716067" cy="535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Proxima Nova"/>
              <a:buNone/>
            </a:pPr>
            <a:r>
              <a:t/>
            </a:r>
            <a:endParaRPr b="1" i="0" sz="2600" u="none" cap="none" strike="noStrike">
              <a:solidFill>
                <a:srgbClr val="E34026"/>
              </a:solidFill>
              <a:latin typeface="Proxima Nova Extrabold"/>
              <a:ea typeface="Proxima Nova Extrabold"/>
              <a:cs typeface="Proxima Nova Extrabold"/>
              <a:sym typeface="Proxima Nova Extrabold"/>
            </a:endParaRPr>
          </a:p>
        </p:txBody>
      </p:sp>
      <p:sp>
        <p:nvSpPr>
          <p:cNvPr id="164" name="Google Shape;164;p23"/>
          <p:cNvSpPr txBox="1"/>
          <p:nvPr>
            <p:ph type="title"/>
          </p:nvPr>
        </p:nvSpPr>
        <p:spPr>
          <a:xfrm>
            <a:off x="730000" y="371425"/>
            <a:ext cx="5745900" cy="68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Proxima Nova"/>
              <a:buNone/>
              <a:defRPr i="1" sz="2600" u="sng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165" name="Google Shape;165;p23"/>
          <p:cNvSpPr txBox="1"/>
          <p:nvPr/>
        </p:nvSpPr>
        <p:spPr>
          <a:xfrm>
            <a:off x="6507897" y="4749851"/>
            <a:ext cx="2332222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i="1" lang="en-US" sz="1000" u="none" cap="none" strike="noStrike">
                <a:solidFill>
                  <a:srgbClr val="11284A"/>
                </a:solidFill>
                <a:latin typeface="Proxima Nova"/>
                <a:ea typeface="Proxima Nova"/>
                <a:cs typeface="Proxima Nova"/>
                <a:sym typeface="Proxima Nova"/>
              </a:rPr>
              <a:t>DISRUPTORSINC.COM.AU </a:t>
            </a:r>
            <a:r>
              <a:rPr b="1" i="1" lang="en-US" sz="1000" u="none" cap="none" strike="noStrike">
                <a:solidFill>
                  <a:srgbClr val="E34026"/>
                </a:solidFill>
                <a:latin typeface="Proxima Nova"/>
                <a:ea typeface="Proxima Nova"/>
                <a:cs typeface="Proxima Nova"/>
                <a:sym typeface="Proxima Nova"/>
              </a:rPr>
              <a:t>/ </a:t>
            </a:r>
            <a:fld id="{00000000-1234-1234-1234-123412341234}" type="slidenum">
              <a:rPr b="1" i="1" lang="en-US" sz="1000" u="none" cap="none" strike="noStrike">
                <a:solidFill>
                  <a:srgbClr val="E34026"/>
                </a:solidFill>
                <a:latin typeface="Proxima Nova"/>
                <a:ea typeface="Proxima Nova"/>
                <a:cs typeface="Proxima Nova"/>
                <a:sym typeface="Proxima Nova"/>
              </a:rPr>
              <a:t>‹#›</a:t>
            </a:fld>
            <a:endParaRPr b="1" i="1" sz="1000" u="none" cap="none" strike="noStrike">
              <a:solidFill>
                <a:srgbClr val="E34026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166" name="Google Shape;166;p23"/>
          <p:cNvSpPr txBox="1"/>
          <p:nvPr/>
        </p:nvSpPr>
        <p:spPr>
          <a:xfrm>
            <a:off x="729450" y="4749851"/>
            <a:ext cx="1907588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i="1" lang="en-US" sz="1000" u="none" cap="none" strike="noStrik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rPr>
              <a:t>DOCUMENT TITLE NAME</a:t>
            </a:r>
            <a:endParaRPr/>
          </a:p>
        </p:txBody>
      </p:sp>
      <p:pic>
        <p:nvPicPr>
          <p:cNvPr id="167" name="Google Shape;167;p2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159947" y="3265207"/>
            <a:ext cx="425984" cy="1341850"/>
          </a:xfrm>
          <a:prstGeom prst="rect">
            <a:avLst/>
          </a:prstGeom>
          <a:noFill/>
          <a:ln>
            <a:noFill/>
          </a:ln>
        </p:spPr>
      </p:pic>
      <p:sp>
        <p:nvSpPr>
          <p:cNvPr id="168" name="Google Shape;168;p23"/>
          <p:cNvSpPr txBox="1"/>
          <p:nvPr>
            <p:ph idx="3" type="subTitle"/>
          </p:nvPr>
        </p:nvSpPr>
        <p:spPr>
          <a:xfrm>
            <a:off x="6726475" y="1949550"/>
            <a:ext cx="2113800" cy="75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400"/>
              <a:buFont typeface="Proxima Nova"/>
              <a:buNone/>
              <a:defRPr sz="1400">
                <a:solidFill>
                  <a:srgbClr val="11294B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 1 1">
  <p:cSld name="1_Title and body 4_1_1">
    <p:spTree>
      <p:nvGrpSpPr>
        <p:cNvPr id="169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0" name="Google Shape;170;p24"/>
          <p:cNvPicPr preferRelativeResize="0"/>
          <p:nvPr/>
        </p:nvPicPr>
        <p:blipFill rotWithShape="1">
          <a:blip r:embed="rId2">
            <a:alphaModFix/>
          </a:blip>
          <a:srcRect b="0" l="4660" r="4660" t="0"/>
          <a:stretch/>
        </p:blipFill>
        <p:spPr>
          <a:xfrm rot="10800000">
            <a:off x="3191253" y="0"/>
            <a:ext cx="9460788" cy="6333473"/>
          </a:xfrm>
          <a:prstGeom prst="rect">
            <a:avLst/>
          </a:prstGeom>
          <a:noFill/>
          <a:ln>
            <a:noFill/>
          </a:ln>
        </p:spPr>
      </p:pic>
      <p:sp>
        <p:nvSpPr>
          <p:cNvPr id="171" name="Google Shape;171;p24"/>
          <p:cNvSpPr txBox="1"/>
          <p:nvPr>
            <p:ph idx="12" type="sldNum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72" name="Google Shape;172;p24"/>
          <p:cNvSpPr txBox="1"/>
          <p:nvPr/>
        </p:nvSpPr>
        <p:spPr>
          <a:xfrm>
            <a:off x="6939418" y="426201"/>
            <a:ext cx="1716000" cy="535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Proxima Nova"/>
              <a:buNone/>
            </a:pPr>
            <a:r>
              <a:t/>
            </a:r>
            <a:endParaRPr b="1" i="0" sz="2600" u="none" cap="none" strike="noStrike">
              <a:solidFill>
                <a:srgbClr val="E34026"/>
              </a:solidFill>
              <a:latin typeface="Proxima Nova Extrabold"/>
              <a:ea typeface="Proxima Nova Extrabold"/>
              <a:cs typeface="Proxima Nova Extrabold"/>
              <a:sym typeface="Proxima Nova Extrabold"/>
            </a:endParaRPr>
          </a:p>
        </p:txBody>
      </p:sp>
      <p:sp>
        <p:nvSpPr>
          <p:cNvPr id="173" name="Google Shape;173;p24"/>
          <p:cNvSpPr txBox="1"/>
          <p:nvPr>
            <p:ph type="title"/>
          </p:nvPr>
        </p:nvSpPr>
        <p:spPr>
          <a:xfrm>
            <a:off x="730000" y="371425"/>
            <a:ext cx="5745900" cy="168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2600"/>
              <a:buFont typeface="Proxima Nova"/>
              <a:buNone/>
              <a:defRPr i="1" sz="2600" u="sng">
                <a:solidFill>
                  <a:srgbClr val="11294B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174" name="Google Shape;174;p24"/>
          <p:cNvSpPr txBox="1"/>
          <p:nvPr/>
        </p:nvSpPr>
        <p:spPr>
          <a:xfrm>
            <a:off x="6507897" y="4749851"/>
            <a:ext cx="23322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i="1" lang="en-US" sz="1000" u="none" cap="none" strike="noStrike">
                <a:solidFill>
                  <a:srgbClr val="11284A"/>
                </a:solidFill>
                <a:latin typeface="Proxima Nova"/>
                <a:ea typeface="Proxima Nova"/>
                <a:cs typeface="Proxima Nova"/>
                <a:sym typeface="Proxima Nova"/>
              </a:rPr>
              <a:t>DISRUPTORSINC.COM.AU </a:t>
            </a:r>
            <a:r>
              <a:rPr b="1" i="1" lang="en-US" sz="1000" u="none" cap="none" strike="noStrike">
                <a:solidFill>
                  <a:srgbClr val="E34026"/>
                </a:solidFill>
                <a:latin typeface="Proxima Nova"/>
                <a:ea typeface="Proxima Nova"/>
                <a:cs typeface="Proxima Nova"/>
                <a:sym typeface="Proxima Nova"/>
              </a:rPr>
              <a:t>/ </a:t>
            </a:r>
            <a:fld id="{00000000-1234-1234-1234-123412341234}" type="slidenum">
              <a:rPr b="1" i="1" lang="en-US" sz="1000" u="none" cap="none" strike="noStrike">
                <a:solidFill>
                  <a:srgbClr val="E34026"/>
                </a:solidFill>
                <a:latin typeface="Proxima Nova"/>
                <a:ea typeface="Proxima Nova"/>
                <a:cs typeface="Proxima Nova"/>
                <a:sym typeface="Proxima Nova"/>
              </a:rPr>
              <a:t>‹#›</a:t>
            </a:fld>
            <a:endParaRPr b="1" i="1" sz="1000" u="none" cap="none" strike="noStrike">
              <a:solidFill>
                <a:srgbClr val="E34026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175" name="Google Shape;175;p24"/>
          <p:cNvSpPr txBox="1"/>
          <p:nvPr/>
        </p:nvSpPr>
        <p:spPr>
          <a:xfrm>
            <a:off x="729450" y="4749851"/>
            <a:ext cx="1907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i="1" lang="en-US" sz="1000" u="none" cap="none" strike="noStrik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rPr>
              <a:t>DOCUMENT TITLE NAME</a:t>
            </a:r>
            <a:endParaRPr/>
          </a:p>
        </p:txBody>
      </p:sp>
      <p:pic>
        <p:nvPicPr>
          <p:cNvPr id="176" name="Google Shape;176;p2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159947" y="3265207"/>
            <a:ext cx="425984" cy="13418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7" name="Google Shape;177;p2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8415569" y="-563910"/>
            <a:ext cx="635000" cy="1397000"/>
          </a:xfrm>
          <a:prstGeom prst="rect">
            <a:avLst/>
          </a:prstGeom>
          <a:noFill/>
          <a:ln>
            <a:noFill/>
          </a:ln>
        </p:spPr>
      </p:pic>
      <p:sp>
        <p:nvSpPr>
          <p:cNvPr id="178" name="Google Shape;178;p24"/>
          <p:cNvSpPr txBox="1"/>
          <p:nvPr>
            <p:ph idx="1" type="body"/>
          </p:nvPr>
        </p:nvSpPr>
        <p:spPr>
          <a:xfrm>
            <a:off x="418425" y="1276924"/>
            <a:ext cx="5320500" cy="2413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286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Font typeface="Proxima Nova"/>
              <a:buNone/>
              <a:defRPr sz="1600">
                <a:solidFill>
                  <a:srgbClr val="11294B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indent="-317500" lvl="1" marL="91440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11294B"/>
              </a:buClr>
              <a:buSzPts val="1400"/>
              <a:buFont typeface="Proxima Nova"/>
              <a:buChar char="○"/>
              <a:defRPr sz="1400">
                <a:solidFill>
                  <a:srgbClr val="11294B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indent="-317500" lvl="2" marL="137160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11294B"/>
              </a:buClr>
              <a:buSzPts val="1400"/>
              <a:buFont typeface="Proxima Nova"/>
              <a:buChar char="■"/>
              <a:defRPr sz="1400">
                <a:solidFill>
                  <a:srgbClr val="11294B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indent="-317500" lvl="3" marL="182880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11294B"/>
              </a:buClr>
              <a:buSzPts val="1400"/>
              <a:buFont typeface="Proxima Nova"/>
              <a:buChar char="●"/>
              <a:defRPr sz="1400">
                <a:solidFill>
                  <a:srgbClr val="11294B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indent="-317500" lvl="4" marL="228600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11294B"/>
              </a:buClr>
              <a:buSzPts val="1400"/>
              <a:buFont typeface="Proxima Nova"/>
              <a:buChar char="○"/>
              <a:defRPr sz="1400">
                <a:solidFill>
                  <a:srgbClr val="11294B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indent="-317500" lvl="5" marL="274320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11294B"/>
              </a:buClr>
              <a:buSzPts val="1400"/>
              <a:buFont typeface="Proxima Nova"/>
              <a:buChar char="■"/>
              <a:defRPr sz="1400">
                <a:solidFill>
                  <a:srgbClr val="11294B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indent="-317500" lvl="6" marL="320040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11294B"/>
              </a:buClr>
              <a:buSzPts val="1400"/>
              <a:buFont typeface="Proxima Nova"/>
              <a:buChar char="●"/>
              <a:defRPr sz="1400">
                <a:solidFill>
                  <a:srgbClr val="11294B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indent="-317500" lvl="7" marL="365760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11294B"/>
              </a:buClr>
              <a:buSzPts val="1400"/>
              <a:buFont typeface="Proxima Nova"/>
              <a:buChar char="○"/>
              <a:defRPr sz="1400">
                <a:solidFill>
                  <a:srgbClr val="11294B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indent="-317500" lvl="8" marL="4114800" rtl="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rgbClr val="11294B"/>
              </a:buClr>
              <a:buSzPts val="1400"/>
              <a:buFont typeface="Proxima Nova"/>
              <a:buChar char="■"/>
              <a:defRPr sz="1400">
                <a:solidFill>
                  <a:srgbClr val="11294B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sp>
        <p:nvSpPr>
          <p:cNvPr id="179" name="Google Shape;179;p24"/>
          <p:cNvSpPr txBox="1"/>
          <p:nvPr>
            <p:ph idx="2" type="subTitle"/>
          </p:nvPr>
        </p:nvSpPr>
        <p:spPr>
          <a:xfrm>
            <a:off x="6726476" y="1276924"/>
            <a:ext cx="2358600" cy="75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Font typeface="Proxima Nova"/>
              <a:buNone/>
              <a:defRPr b="1" sz="16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9pPr>
          </a:lstStyle>
          <a:p/>
        </p:txBody>
      </p:sp>
      <p:sp>
        <p:nvSpPr>
          <p:cNvPr id="180" name="Google Shape;180;p24"/>
          <p:cNvSpPr txBox="1"/>
          <p:nvPr>
            <p:ph idx="3" type="subTitle"/>
          </p:nvPr>
        </p:nvSpPr>
        <p:spPr>
          <a:xfrm>
            <a:off x="6726476" y="2027824"/>
            <a:ext cx="2358600" cy="75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Font typeface="Proxima Nova"/>
              <a:buNone/>
              <a:defRPr sz="1600">
                <a:solidFill>
                  <a:srgbClr val="11294B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>
  <p:cSld name="1_Title and body 5">
    <p:spTree>
      <p:nvGrpSpPr>
        <p:cNvPr id="18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2" name="Google Shape;182;p25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5403" y="-200416"/>
            <a:ext cx="9140933" cy="554903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3" name="Google Shape;183;p2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5593" y="-200416"/>
            <a:ext cx="9140933" cy="5549030"/>
          </a:xfrm>
          <a:prstGeom prst="rect">
            <a:avLst/>
          </a:prstGeom>
          <a:noFill/>
          <a:ln>
            <a:noFill/>
          </a:ln>
        </p:spPr>
      </p:pic>
      <p:sp>
        <p:nvSpPr>
          <p:cNvPr id="184" name="Google Shape;184;p25"/>
          <p:cNvSpPr txBox="1"/>
          <p:nvPr/>
        </p:nvSpPr>
        <p:spPr>
          <a:xfrm>
            <a:off x="6939418" y="426201"/>
            <a:ext cx="1716067" cy="535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Proxima Nova"/>
              <a:buNone/>
            </a:pPr>
            <a:r>
              <a:t/>
            </a:r>
            <a:endParaRPr b="1" i="0" sz="2600" u="none" cap="none" strike="noStrike">
              <a:solidFill>
                <a:srgbClr val="E34026"/>
              </a:solidFill>
              <a:latin typeface="Proxima Nova Extrabold"/>
              <a:ea typeface="Proxima Nova Extrabold"/>
              <a:cs typeface="Proxima Nova Extrabold"/>
              <a:sym typeface="Proxima Nova Extrabold"/>
            </a:endParaRPr>
          </a:p>
        </p:txBody>
      </p:sp>
      <p:sp>
        <p:nvSpPr>
          <p:cNvPr id="185" name="Google Shape;185;p25"/>
          <p:cNvSpPr txBox="1"/>
          <p:nvPr/>
        </p:nvSpPr>
        <p:spPr>
          <a:xfrm>
            <a:off x="6507897" y="4749851"/>
            <a:ext cx="2332222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i="1" lang="en-US" sz="1000" u="none" cap="none" strike="noStrike">
                <a:solidFill>
                  <a:srgbClr val="11284A"/>
                </a:solidFill>
                <a:latin typeface="Proxima Nova"/>
                <a:ea typeface="Proxima Nova"/>
                <a:cs typeface="Proxima Nova"/>
                <a:sym typeface="Proxima Nova"/>
              </a:rPr>
              <a:t>DISRUPTORSINC.COM.AU </a:t>
            </a:r>
            <a:r>
              <a:rPr b="1" i="1" lang="en-US" sz="1000" u="none" cap="none" strike="noStrike">
                <a:solidFill>
                  <a:srgbClr val="E34026"/>
                </a:solidFill>
                <a:latin typeface="Proxima Nova"/>
                <a:ea typeface="Proxima Nova"/>
                <a:cs typeface="Proxima Nova"/>
                <a:sym typeface="Proxima Nova"/>
              </a:rPr>
              <a:t>/ </a:t>
            </a:r>
            <a:fld id="{00000000-1234-1234-1234-123412341234}" type="slidenum">
              <a:rPr b="1" i="1" lang="en-US" sz="1000" u="none" cap="none" strike="noStrike">
                <a:solidFill>
                  <a:srgbClr val="E34026"/>
                </a:solidFill>
                <a:latin typeface="Proxima Nova"/>
                <a:ea typeface="Proxima Nova"/>
                <a:cs typeface="Proxima Nova"/>
                <a:sym typeface="Proxima Nova"/>
              </a:rPr>
              <a:t>‹#›</a:t>
            </a:fld>
            <a:endParaRPr b="1" i="1" sz="1000" u="none" cap="none" strike="noStrike">
              <a:solidFill>
                <a:srgbClr val="E34026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186" name="Google Shape;186;p25"/>
          <p:cNvSpPr txBox="1"/>
          <p:nvPr/>
        </p:nvSpPr>
        <p:spPr>
          <a:xfrm>
            <a:off x="729450" y="4749851"/>
            <a:ext cx="1907588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i="1" lang="en-US" sz="1000" u="none" cap="none" strike="noStrik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rPr>
              <a:t>DOCUMENT TITLE NAME</a:t>
            </a:r>
            <a:endParaRPr/>
          </a:p>
        </p:txBody>
      </p:sp>
      <p:pic>
        <p:nvPicPr>
          <p:cNvPr id="187" name="Google Shape;187;p2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 rot="5400000">
            <a:off x="5813840" y="-822732"/>
            <a:ext cx="472460" cy="1488249"/>
          </a:xfrm>
          <a:prstGeom prst="rect">
            <a:avLst/>
          </a:prstGeom>
          <a:noFill/>
          <a:ln>
            <a:noFill/>
          </a:ln>
        </p:spPr>
      </p:pic>
      <p:sp>
        <p:nvSpPr>
          <p:cNvPr id="188" name="Google Shape;188;p25"/>
          <p:cNvSpPr txBox="1"/>
          <p:nvPr/>
        </p:nvSpPr>
        <p:spPr>
          <a:xfrm>
            <a:off x="6375756" y="642288"/>
            <a:ext cx="16785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-US" sz="1600" u="none" cap="none" strike="noStrike">
                <a:solidFill>
                  <a:srgbClr val="E34026"/>
                </a:solidFill>
                <a:latin typeface="Proxima Nova"/>
                <a:ea typeface="Proxima Nova"/>
                <a:cs typeface="Proxima Nova"/>
                <a:sym typeface="Proxima Nova"/>
              </a:rPr>
              <a:t>Body copy </a:t>
            </a:r>
            <a:endParaRPr/>
          </a:p>
        </p:txBody>
      </p:sp>
      <p:sp>
        <p:nvSpPr>
          <p:cNvPr id="189" name="Google Shape;189;p25"/>
          <p:cNvSpPr txBox="1"/>
          <p:nvPr>
            <p:ph idx="1" type="subTitle"/>
          </p:nvPr>
        </p:nvSpPr>
        <p:spPr>
          <a:xfrm>
            <a:off x="6375751" y="1156050"/>
            <a:ext cx="2332200" cy="75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Font typeface="Proxima Nova"/>
              <a:buNone/>
              <a:defRPr sz="1600">
                <a:solidFill>
                  <a:srgbClr val="11294B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bg>
      <p:bgPr>
        <a:solidFill>
          <a:srgbClr val="E34026"/>
        </a:solidFill>
      </p:bgPr>
    </p:bg>
    <p:spTree>
      <p:nvGrpSpPr>
        <p:cNvPr id="190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1" name="Google Shape;191;p26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-37578" y="-1"/>
            <a:ext cx="1611544" cy="5248405"/>
          </a:xfrm>
          <a:prstGeom prst="rect">
            <a:avLst/>
          </a:prstGeom>
          <a:noFill/>
          <a:ln>
            <a:noFill/>
          </a:ln>
        </p:spPr>
      </p:pic>
      <p:pic>
        <p:nvPicPr>
          <p:cNvPr id="192" name="Google Shape;192;p2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55431" y="221852"/>
            <a:ext cx="7787111" cy="4727190"/>
          </a:xfrm>
          <a:prstGeom prst="rect">
            <a:avLst/>
          </a:prstGeom>
          <a:noFill/>
          <a:ln>
            <a:noFill/>
          </a:ln>
        </p:spPr>
      </p:pic>
      <p:sp>
        <p:nvSpPr>
          <p:cNvPr id="193" name="Google Shape;193;p26"/>
          <p:cNvSpPr txBox="1"/>
          <p:nvPr>
            <p:ph type="title"/>
          </p:nvPr>
        </p:nvSpPr>
        <p:spPr>
          <a:xfrm>
            <a:off x="1265129" y="526098"/>
            <a:ext cx="6526060" cy="889344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Proxima Nova"/>
              <a:buNone/>
              <a:defRPr i="1" sz="2800" u="sng">
                <a:solidFill>
                  <a:srgbClr val="E34026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94" name="Google Shape;194;p26"/>
          <p:cNvSpPr txBox="1"/>
          <p:nvPr>
            <p:ph idx="12" type="sldNum"/>
          </p:nvPr>
        </p:nvSpPr>
        <p:spPr>
          <a:xfrm>
            <a:off x="8072839" y="4703928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b="0" i="0" sz="1000" u="none" cap="none" strike="noStrik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b="0" i="0" sz="1000" u="none" cap="none" strike="noStrik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b="0" i="0" sz="1000" u="none" cap="none" strike="noStrik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b="0" i="0" sz="1000" u="none" cap="none" strike="noStrik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b="0" i="0" sz="1000" u="none" cap="none" strike="noStrik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b="0" i="0" sz="1000" u="none" cap="none" strike="noStrik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b="0" i="0" sz="1000" u="none" cap="none" strike="noStrik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b="0" i="0" sz="1000" u="none" cap="none" strike="noStrik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b="0" i="0" sz="1000" u="none" cap="none" strike="noStrik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95" name="Google Shape;195;p26"/>
          <p:cNvSpPr txBox="1"/>
          <p:nvPr/>
        </p:nvSpPr>
        <p:spPr>
          <a:xfrm>
            <a:off x="1290181" y="1678488"/>
            <a:ext cx="1678487" cy="33855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-US" sz="1600" u="none" cap="none" strike="noStrike">
                <a:solidFill>
                  <a:srgbClr val="E34026"/>
                </a:solidFill>
                <a:latin typeface="Proxima Nova"/>
                <a:ea typeface="Proxima Nova"/>
                <a:cs typeface="Proxima Nova"/>
                <a:sym typeface="Proxima Nova"/>
              </a:rPr>
              <a:t>Body copy </a:t>
            </a:r>
            <a:endParaRPr/>
          </a:p>
        </p:txBody>
      </p:sp>
      <p:pic>
        <p:nvPicPr>
          <p:cNvPr id="196" name="Google Shape;196;p2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8480316" y="-476648"/>
            <a:ext cx="635000" cy="1397000"/>
          </a:xfrm>
          <a:prstGeom prst="rect">
            <a:avLst/>
          </a:prstGeom>
          <a:noFill/>
          <a:ln>
            <a:noFill/>
          </a:ln>
        </p:spPr>
      </p:pic>
      <p:sp>
        <p:nvSpPr>
          <p:cNvPr id="197" name="Google Shape;197;p26"/>
          <p:cNvSpPr txBox="1"/>
          <p:nvPr>
            <p:ph idx="1" type="subTitle"/>
          </p:nvPr>
        </p:nvSpPr>
        <p:spPr>
          <a:xfrm>
            <a:off x="1406800" y="2192250"/>
            <a:ext cx="2883300" cy="75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400"/>
              <a:buFont typeface="Proxima Nova"/>
              <a:buNone/>
              <a:defRPr sz="1400">
                <a:solidFill>
                  <a:srgbClr val="11294B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9pPr>
          </a:lstStyle>
          <a:p/>
        </p:txBody>
      </p:sp>
      <p:sp>
        <p:nvSpPr>
          <p:cNvPr id="198" name="Google Shape;198;p26"/>
          <p:cNvSpPr txBox="1"/>
          <p:nvPr>
            <p:ph idx="2" type="subTitle"/>
          </p:nvPr>
        </p:nvSpPr>
        <p:spPr>
          <a:xfrm>
            <a:off x="4773325" y="2192250"/>
            <a:ext cx="2883300" cy="75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400"/>
              <a:buFont typeface="Proxima Nova"/>
              <a:buNone/>
              <a:defRPr sz="1400">
                <a:solidFill>
                  <a:srgbClr val="11294B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bg>
      <p:bgPr>
        <a:solidFill>
          <a:srgbClr val="11284A"/>
        </a:solidFill>
      </p:bgPr>
    </p:bg>
    <p:spTree>
      <p:nvGrpSpPr>
        <p:cNvPr id="199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0" name="Google Shape;200;p27"/>
          <p:cNvPicPr preferRelativeResize="0"/>
          <p:nvPr/>
        </p:nvPicPr>
        <p:blipFill rotWithShape="1">
          <a:blip r:embed="rId2">
            <a:alphaModFix/>
          </a:blip>
          <a:srcRect b="0" l="4660" r="4660" t="0"/>
          <a:stretch/>
        </p:blipFill>
        <p:spPr>
          <a:xfrm>
            <a:off x="0" y="0"/>
            <a:ext cx="9460788" cy="6333473"/>
          </a:xfrm>
          <a:prstGeom prst="rect">
            <a:avLst/>
          </a:prstGeom>
          <a:noFill/>
          <a:ln>
            <a:noFill/>
          </a:ln>
        </p:spPr>
      </p:pic>
      <p:sp>
        <p:nvSpPr>
          <p:cNvPr id="201" name="Google Shape;201;p27"/>
          <p:cNvSpPr txBox="1"/>
          <p:nvPr>
            <p:ph type="title"/>
          </p:nvPr>
        </p:nvSpPr>
        <p:spPr>
          <a:xfrm>
            <a:off x="730000" y="371425"/>
            <a:ext cx="5745956" cy="66823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Proxima Nova"/>
              <a:buNone/>
              <a:defRPr i="1" sz="2600" u="sng">
                <a:solidFill>
                  <a:srgbClr val="E34026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9pPr>
          </a:lstStyle>
          <a:p/>
        </p:txBody>
      </p:sp>
      <p:pic>
        <p:nvPicPr>
          <p:cNvPr id="202" name="Google Shape;202;p27"/>
          <p:cNvPicPr preferRelativeResize="0"/>
          <p:nvPr/>
        </p:nvPicPr>
        <p:blipFill rotWithShape="1">
          <a:blip r:embed="rId3">
            <a:alphaModFix/>
          </a:blip>
          <a:srcRect b="0" l="2839" r="2829" t="0"/>
          <a:stretch/>
        </p:blipFill>
        <p:spPr>
          <a:xfrm>
            <a:off x="738008" y="3106454"/>
            <a:ext cx="1524069" cy="1869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03" name="Google Shape;203;p27"/>
          <p:cNvPicPr preferRelativeResize="0"/>
          <p:nvPr/>
        </p:nvPicPr>
        <p:blipFill rotWithShape="1">
          <a:blip r:embed="rId4">
            <a:alphaModFix/>
          </a:blip>
          <a:srcRect b="0" l="3305" r="3305" t="0"/>
          <a:stretch/>
        </p:blipFill>
        <p:spPr>
          <a:xfrm>
            <a:off x="2573011" y="3106454"/>
            <a:ext cx="1524069" cy="1869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04" name="Google Shape;204;p27"/>
          <p:cNvPicPr preferRelativeResize="0"/>
          <p:nvPr/>
        </p:nvPicPr>
        <p:blipFill rotWithShape="1">
          <a:blip r:embed="rId3">
            <a:alphaModFix/>
          </a:blip>
          <a:srcRect b="0" l="2839" r="2829" t="0"/>
          <a:stretch/>
        </p:blipFill>
        <p:spPr>
          <a:xfrm>
            <a:off x="4411050" y="3106454"/>
            <a:ext cx="1524069" cy="1869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05" name="Google Shape;205;p27"/>
          <p:cNvPicPr preferRelativeResize="0"/>
          <p:nvPr/>
        </p:nvPicPr>
        <p:blipFill rotWithShape="1">
          <a:blip r:embed="rId3">
            <a:alphaModFix/>
          </a:blip>
          <a:srcRect b="0" l="2839" r="2829" t="0"/>
          <a:stretch/>
        </p:blipFill>
        <p:spPr>
          <a:xfrm>
            <a:off x="738008" y="1063138"/>
            <a:ext cx="1524069" cy="1869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06" name="Google Shape;206;p27"/>
          <p:cNvPicPr preferRelativeResize="0"/>
          <p:nvPr/>
        </p:nvPicPr>
        <p:blipFill rotWithShape="1">
          <a:blip r:embed="rId4">
            <a:alphaModFix/>
          </a:blip>
          <a:srcRect b="0" l="3305" r="3305" t="0"/>
          <a:stretch/>
        </p:blipFill>
        <p:spPr>
          <a:xfrm>
            <a:off x="2573011" y="1063138"/>
            <a:ext cx="1524069" cy="1869525"/>
          </a:xfrm>
          <a:prstGeom prst="rect">
            <a:avLst/>
          </a:prstGeom>
          <a:noFill/>
          <a:ln>
            <a:noFill/>
          </a:ln>
        </p:spPr>
      </p:pic>
      <p:sp>
        <p:nvSpPr>
          <p:cNvPr id="207" name="Google Shape;207;p27"/>
          <p:cNvSpPr txBox="1"/>
          <p:nvPr>
            <p:ph idx="1" type="subTitle"/>
          </p:nvPr>
        </p:nvSpPr>
        <p:spPr>
          <a:xfrm>
            <a:off x="6726476" y="2137388"/>
            <a:ext cx="2358525" cy="75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Font typeface="Proxima Nova"/>
              <a:buNone/>
              <a:defRPr sz="1600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9pPr>
          </a:lstStyle>
          <a:p/>
        </p:txBody>
      </p:sp>
      <p:sp>
        <p:nvSpPr>
          <p:cNvPr id="208" name="Google Shape;208;p27"/>
          <p:cNvSpPr txBox="1"/>
          <p:nvPr/>
        </p:nvSpPr>
        <p:spPr>
          <a:xfrm>
            <a:off x="6939418" y="426201"/>
            <a:ext cx="1716000" cy="535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Proxima Nova"/>
              <a:buNone/>
            </a:pPr>
            <a:r>
              <a:t/>
            </a:r>
            <a:endParaRPr b="1" i="0" sz="2600" u="none" cap="none" strike="noStrike">
              <a:solidFill>
                <a:srgbClr val="E34026"/>
              </a:solidFill>
              <a:latin typeface="Proxima Nova Extrabold"/>
              <a:ea typeface="Proxima Nova Extrabold"/>
              <a:cs typeface="Proxima Nova Extrabold"/>
              <a:sym typeface="Proxima Nova Extrabold"/>
            </a:endParaRPr>
          </a:p>
        </p:txBody>
      </p:sp>
      <p:sp>
        <p:nvSpPr>
          <p:cNvPr id="209" name="Google Shape;209;p27"/>
          <p:cNvSpPr txBox="1"/>
          <p:nvPr/>
        </p:nvSpPr>
        <p:spPr>
          <a:xfrm>
            <a:off x="6726476" y="1248040"/>
            <a:ext cx="2358525" cy="75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11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Font typeface="Proxima Nova"/>
              <a:buNone/>
            </a:pPr>
            <a:r>
              <a:rPr b="0" i="0" lang="en-US" sz="8000" u="none" cap="none" strike="noStrike">
                <a:solidFill>
                  <a:srgbClr val="E34026"/>
                </a:solidFill>
                <a:latin typeface="Proxima Nova"/>
                <a:ea typeface="Proxima Nova"/>
                <a:cs typeface="Proxima Nova"/>
                <a:sym typeface="Proxima Nova"/>
              </a:rPr>
              <a:t>“</a:t>
            </a:r>
            <a:endParaRPr/>
          </a:p>
        </p:txBody>
      </p:sp>
      <p:pic>
        <p:nvPicPr>
          <p:cNvPr id="210" name="Google Shape;210;p27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 rot="5400000">
            <a:off x="6717598" y="4293543"/>
            <a:ext cx="472460" cy="14882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1_Main point">
    <p:bg>
      <p:bgPr>
        <a:solidFill>
          <a:srgbClr val="11284A"/>
        </a:solidFill>
      </p:bgPr>
    </p:bg>
    <p:spTree>
      <p:nvGrpSpPr>
        <p:cNvPr id="21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2" name="Google Shape;212;p28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-37578" y="-1"/>
            <a:ext cx="1611543" cy="5248405"/>
          </a:xfrm>
          <a:prstGeom prst="rect">
            <a:avLst/>
          </a:prstGeom>
          <a:noFill/>
          <a:ln>
            <a:noFill/>
          </a:ln>
        </p:spPr>
      </p:pic>
      <p:pic>
        <p:nvPicPr>
          <p:cNvPr id="213" name="Google Shape;213;p2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55431" y="221852"/>
            <a:ext cx="7787112" cy="4727189"/>
          </a:xfrm>
          <a:prstGeom prst="rect">
            <a:avLst/>
          </a:prstGeom>
          <a:noFill/>
          <a:ln>
            <a:noFill/>
          </a:ln>
        </p:spPr>
      </p:pic>
      <p:sp>
        <p:nvSpPr>
          <p:cNvPr id="214" name="Google Shape;214;p28"/>
          <p:cNvSpPr txBox="1"/>
          <p:nvPr>
            <p:ph type="title"/>
          </p:nvPr>
        </p:nvSpPr>
        <p:spPr>
          <a:xfrm>
            <a:off x="1265129" y="526098"/>
            <a:ext cx="6526060" cy="889344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Proxima Nova"/>
              <a:buNone/>
              <a:defRPr i="1" sz="2800" u="sng">
                <a:solidFill>
                  <a:srgbClr val="E34026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215" name="Google Shape;215;p28"/>
          <p:cNvSpPr txBox="1"/>
          <p:nvPr>
            <p:ph idx="12" type="sldNum"/>
          </p:nvPr>
        </p:nvSpPr>
        <p:spPr>
          <a:xfrm>
            <a:off x="8072839" y="4703928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b="0" i="0" sz="1000" u="none" cap="none" strike="noStrik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b="0" i="0" sz="1000" u="none" cap="none" strike="noStrik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b="0" i="0" sz="1000" u="none" cap="none" strike="noStrik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b="0" i="0" sz="1000" u="none" cap="none" strike="noStrik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b="0" i="0" sz="1000" u="none" cap="none" strike="noStrik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b="0" i="0" sz="1000" u="none" cap="none" strike="noStrik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b="0" i="0" sz="1000" u="none" cap="none" strike="noStrik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b="0" i="0" sz="1000" u="none" cap="none" strike="noStrik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b="0" i="0" sz="1000" u="none" cap="none" strike="noStrik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216" name="Google Shape;216;p2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8480316" y="-476648"/>
            <a:ext cx="635000" cy="1397000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217" name="Google Shape;217;p28"/>
          <p:cNvGraphicFramePr/>
          <p:nvPr/>
        </p:nvGraphicFramePr>
        <p:xfrm>
          <a:off x="1265129" y="1401408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{E4AED4EB-8BB8-4B40-87D4-F7D8E873BA90}</a:tableStyleId>
              </a:tblPr>
              <a:tblGrid>
                <a:gridCol w="1631525"/>
                <a:gridCol w="1631525"/>
                <a:gridCol w="1631525"/>
                <a:gridCol w="1631525"/>
              </a:tblGrid>
              <a:tr h="5504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 u="none" cap="none" strike="noStrike">
                        <a:solidFill>
                          <a:srgbClr val="11284A"/>
                        </a:solidFill>
                        <a:latin typeface="Proxima Nova"/>
                        <a:ea typeface="Proxima Nova"/>
                        <a:cs typeface="Proxima Nova"/>
                        <a:sym typeface="Proxima Nova"/>
                      </a:endParaRPr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i="1" lang="en-US" sz="1600" u="none" cap="none" strike="noStrike">
                          <a:solidFill>
                            <a:srgbClr val="11284A"/>
                          </a:solidFill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GOALS</a:t>
                      </a:r>
                      <a:endParaRPr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i="1" lang="en-US" sz="1600" u="none" cap="none" strike="noStrike">
                          <a:solidFill>
                            <a:srgbClr val="11284A"/>
                          </a:solidFill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SIGNALS</a:t>
                      </a:r>
                      <a:endParaRPr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i="1" lang="en-US" sz="1600" u="none" cap="none" strike="noStrike">
                          <a:solidFill>
                            <a:srgbClr val="11284A"/>
                          </a:solidFill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METRICS</a:t>
                      </a:r>
                      <a:endParaRPr/>
                    </a:p>
                  </a:txBody>
                  <a:tcPr marT="45725" marB="45725" marR="91450" marL="91450"/>
                </a:tc>
              </a:tr>
              <a:tr h="5504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i="1" lang="en-US" sz="1400" u="none" cap="none" strike="noStrike">
                          <a:solidFill>
                            <a:srgbClr val="11284A"/>
                          </a:solidFill>
                          <a:latin typeface="Proxima Nova Semibold"/>
                          <a:ea typeface="Proxima Nova Semibold"/>
                          <a:cs typeface="Proxima Nova Semibold"/>
                          <a:sym typeface="Proxima Nova Semibold"/>
                        </a:rPr>
                        <a:t>HAPPINESS </a:t>
                      </a:r>
                      <a:endParaRPr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 u="none" cap="none" strike="noStrike">
                        <a:solidFill>
                          <a:srgbClr val="11284A"/>
                        </a:solidFill>
                        <a:latin typeface="Proxima Nova"/>
                        <a:ea typeface="Proxima Nova"/>
                        <a:cs typeface="Proxima Nova"/>
                        <a:sym typeface="Proxima Nova"/>
                      </a:endParaRPr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 u="none" cap="none" strike="noStrike">
                        <a:solidFill>
                          <a:srgbClr val="11284A"/>
                        </a:solidFill>
                        <a:latin typeface="Proxima Nova"/>
                        <a:ea typeface="Proxima Nova"/>
                        <a:cs typeface="Proxima Nova"/>
                        <a:sym typeface="Proxima Nova"/>
                      </a:endParaRPr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 u="none" cap="none" strike="noStrike">
                        <a:solidFill>
                          <a:srgbClr val="11284A"/>
                        </a:solidFill>
                        <a:latin typeface="Proxima Nova"/>
                        <a:ea typeface="Proxima Nova"/>
                        <a:cs typeface="Proxima Nova"/>
                        <a:sym typeface="Proxima Nova"/>
                      </a:endParaRPr>
                    </a:p>
                  </a:txBody>
                  <a:tcPr marT="45725" marB="45725" marR="91450" marL="91450"/>
                </a:tc>
              </a:tr>
              <a:tr h="5504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i="1" lang="en-US" sz="1400" u="none" cap="none" strike="noStrike">
                          <a:solidFill>
                            <a:srgbClr val="11284A"/>
                          </a:solidFill>
                          <a:latin typeface="Proxima Nova Semibold"/>
                          <a:ea typeface="Proxima Nova Semibold"/>
                          <a:cs typeface="Proxima Nova Semibold"/>
                          <a:sym typeface="Proxima Nova Semibold"/>
                        </a:rPr>
                        <a:t>ENGAGEMENT</a:t>
                      </a:r>
                      <a:endParaRPr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 u="none" cap="none" strike="noStrike">
                        <a:solidFill>
                          <a:srgbClr val="11284A"/>
                        </a:solidFill>
                        <a:latin typeface="Proxima Nova"/>
                        <a:ea typeface="Proxima Nova"/>
                        <a:cs typeface="Proxima Nova"/>
                        <a:sym typeface="Proxima Nova"/>
                      </a:endParaRPr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 u="none" cap="none" strike="noStrike">
                        <a:solidFill>
                          <a:srgbClr val="11284A"/>
                        </a:solidFill>
                        <a:latin typeface="Proxima Nova"/>
                        <a:ea typeface="Proxima Nova"/>
                        <a:cs typeface="Proxima Nova"/>
                        <a:sym typeface="Proxima Nova"/>
                      </a:endParaRPr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 u="none" cap="none" strike="noStrike">
                        <a:solidFill>
                          <a:srgbClr val="11284A"/>
                        </a:solidFill>
                        <a:latin typeface="Proxima Nova"/>
                        <a:ea typeface="Proxima Nova"/>
                        <a:cs typeface="Proxima Nova"/>
                        <a:sym typeface="Proxima Nova"/>
                      </a:endParaRPr>
                    </a:p>
                  </a:txBody>
                  <a:tcPr marT="45725" marB="45725" marR="91450" marL="91450"/>
                </a:tc>
              </a:tr>
              <a:tr h="5504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i="1" lang="en-US" sz="1400" u="none" cap="none" strike="noStrike">
                          <a:solidFill>
                            <a:srgbClr val="11284A"/>
                          </a:solidFill>
                          <a:latin typeface="Proxima Nova Semibold"/>
                          <a:ea typeface="Proxima Nova Semibold"/>
                          <a:cs typeface="Proxima Nova Semibold"/>
                          <a:sym typeface="Proxima Nova Semibold"/>
                        </a:rPr>
                        <a:t>ADOPTION</a:t>
                      </a:r>
                      <a:endParaRPr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 u="none" cap="none" strike="noStrike">
                        <a:solidFill>
                          <a:srgbClr val="11284A"/>
                        </a:solidFill>
                        <a:latin typeface="Proxima Nova"/>
                        <a:ea typeface="Proxima Nova"/>
                        <a:cs typeface="Proxima Nova"/>
                        <a:sym typeface="Proxima Nova"/>
                      </a:endParaRPr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 u="none" cap="none" strike="noStrike">
                        <a:solidFill>
                          <a:srgbClr val="11284A"/>
                        </a:solidFill>
                        <a:latin typeface="Proxima Nova"/>
                        <a:ea typeface="Proxima Nova"/>
                        <a:cs typeface="Proxima Nova"/>
                        <a:sym typeface="Proxima Nova"/>
                      </a:endParaRPr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 u="none" cap="none" strike="noStrike">
                        <a:solidFill>
                          <a:srgbClr val="11284A"/>
                        </a:solidFill>
                        <a:latin typeface="Proxima Nova"/>
                        <a:ea typeface="Proxima Nova"/>
                        <a:cs typeface="Proxima Nova"/>
                        <a:sym typeface="Proxima Nova"/>
                      </a:endParaRPr>
                    </a:p>
                  </a:txBody>
                  <a:tcPr marT="45725" marB="45725" marR="91450" marL="91450"/>
                </a:tc>
              </a:tr>
              <a:tr h="5504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i="1" lang="en-US" sz="1400" u="none" cap="none" strike="noStrike">
                          <a:solidFill>
                            <a:srgbClr val="11284A"/>
                          </a:solidFill>
                          <a:latin typeface="Proxima Nova Semibold"/>
                          <a:ea typeface="Proxima Nova Semibold"/>
                          <a:cs typeface="Proxima Nova Semibold"/>
                          <a:sym typeface="Proxima Nova Semibold"/>
                        </a:rPr>
                        <a:t>RETENTION</a:t>
                      </a:r>
                      <a:endParaRPr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 u="none" cap="none" strike="noStrike">
                        <a:solidFill>
                          <a:srgbClr val="11284A"/>
                        </a:solidFill>
                        <a:latin typeface="Proxima Nova"/>
                        <a:ea typeface="Proxima Nova"/>
                        <a:cs typeface="Proxima Nova"/>
                        <a:sym typeface="Proxima Nova"/>
                      </a:endParaRPr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 u="none" cap="none" strike="noStrike">
                        <a:solidFill>
                          <a:srgbClr val="11284A"/>
                        </a:solidFill>
                        <a:latin typeface="Proxima Nova"/>
                        <a:ea typeface="Proxima Nova"/>
                        <a:cs typeface="Proxima Nova"/>
                        <a:sym typeface="Proxima Nova"/>
                      </a:endParaRPr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 u="none" cap="none" strike="noStrike">
                        <a:solidFill>
                          <a:srgbClr val="11284A"/>
                        </a:solidFill>
                        <a:latin typeface="Proxima Nova"/>
                        <a:ea typeface="Proxima Nova"/>
                        <a:cs typeface="Proxima Nova"/>
                        <a:sym typeface="Proxima Nova"/>
                      </a:endParaRPr>
                    </a:p>
                  </a:txBody>
                  <a:tcPr marT="45725" marB="45725" marR="91450" marL="91450"/>
                </a:tc>
              </a:tr>
              <a:tr h="5504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i="1" lang="en-US" sz="1400" u="none" cap="none" strike="noStrike">
                          <a:solidFill>
                            <a:srgbClr val="11284A"/>
                          </a:solidFill>
                          <a:latin typeface="Proxima Nova Semibold"/>
                          <a:ea typeface="Proxima Nova Semibold"/>
                          <a:cs typeface="Proxima Nova Semibold"/>
                          <a:sym typeface="Proxima Nova Semibold"/>
                        </a:rPr>
                        <a:t>TASK SUCCESS</a:t>
                      </a:r>
                      <a:endParaRPr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 u="none" cap="none" strike="noStrike">
                        <a:solidFill>
                          <a:srgbClr val="11284A"/>
                        </a:solidFill>
                        <a:latin typeface="Proxima Nova"/>
                        <a:ea typeface="Proxima Nova"/>
                        <a:cs typeface="Proxima Nova"/>
                        <a:sym typeface="Proxima Nova"/>
                      </a:endParaRPr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 u="none" cap="none" strike="noStrike">
                        <a:solidFill>
                          <a:srgbClr val="11284A"/>
                        </a:solidFill>
                        <a:latin typeface="Proxima Nova"/>
                        <a:ea typeface="Proxima Nova"/>
                        <a:cs typeface="Proxima Nova"/>
                        <a:sym typeface="Proxima Nova"/>
                      </a:endParaRPr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 u="none" cap="none" strike="noStrike">
                        <a:solidFill>
                          <a:srgbClr val="11284A"/>
                        </a:solidFill>
                        <a:latin typeface="Proxima Nova"/>
                        <a:ea typeface="Proxima Nova"/>
                        <a:cs typeface="Proxima Nova"/>
                        <a:sym typeface="Proxima Nova"/>
                      </a:endParaRPr>
                    </a:p>
                  </a:txBody>
                  <a:tcPr marT="45725" marB="45725" marR="91450" marL="91450"/>
                </a:tc>
              </a:tr>
            </a:tbl>
          </a:graphicData>
        </a:graphic>
      </p:graphicFrame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218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9" name="Google Shape;219;p29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8191500" y="-445575"/>
            <a:ext cx="952500" cy="2095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20" name="Google Shape;220;p2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490116" y="1355950"/>
            <a:ext cx="785542" cy="8538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21" name="Google Shape;221;p2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290773" y="1381565"/>
            <a:ext cx="870927" cy="802619"/>
          </a:xfrm>
          <a:prstGeom prst="rect">
            <a:avLst/>
          </a:prstGeom>
          <a:noFill/>
          <a:ln>
            <a:noFill/>
          </a:ln>
        </p:spPr>
      </p:pic>
      <p:pic>
        <p:nvPicPr>
          <p:cNvPr id="222" name="Google Shape;222;p2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843200" y="1381565"/>
            <a:ext cx="1007543" cy="802619"/>
          </a:xfrm>
          <a:prstGeom prst="rect">
            <a:avLst/>
          </a:prstGeom>
          <a:noFill/>
          <a:ln>
            <a:noFill/>
          </a:ln>
        </p:spPr>
      </p:pic>
      <p:sp>
        <p:nvSpPr>
          <p:cNvPr id="223" name="Google Shape;223;p29"/>
          <p:cNvSpPr txBox="1"/>
          <p:nvPr>
            <p:ph type="title"/>
          </p:nvPr>
        </p:nvSpPr>
        <p:spPr>
          <a:xfrm>
            <a:off x="730000" y="371425"/>
            <a:ext cx="5745900" cy="668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Proxima Nova"/>
              <a:buNone/>
              <a:defRPr i="1" sz="2600" u="sng">
                <a:solidFill>
                  <a:srgbClr val="E34026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224" name="Google Shape;224;p29"/>
          <p:cNvSpPr txBox="1"/>
          <p:nvPr>
            <p:ph idx="1" type="subTitle"/>
          </p:nvPr>
        </p:nvSpPr>
        <p:spPr>
          <a:xfrm>
            <a:off x="730000" y="2427575"/>
            <a:ext cx="2187600" cy="75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400"/>
              <a:buFont typeface="Proxima Nova"/>
              <a:buNone/>
              <a:defRPr sz="1400">
                <a:solidFill>
                  <a:srgbClr val="11294B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9pPr>
          </a:lstStyle>
          <a:p/>
        </p:txBody>
      </p:sp>
      <p:sp>
        <p:nvSpPr>
          <p:cNvPr id="225" name="Google Shape;225;p29"/>
          <p:cNvSpPr txBox="1"/>
          <p:nvPr>
            <p:ph idx="2" type="subTitle"/>
          </p:nvPr>
        </p:nvSpPr>
        <p:spPr>
          <a:xfrm>
            <a:off x="3358225" y="2427575"/>
            <a:ext cx="2085000" cy="75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400"/>
              <a:buFont typeface="Proxima Nova"/>
              <a:buNone/>
              <a:defRPr sz="1400">
                <a:solidFill>
                  <a:srgbClr val="11294B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9pPr>
          </a:lstStyle>
          <a:p/>
        </p:txBody>
      </p:sp>
      <p:sp>
        <p:nvSpPr>
          <p:cNvPr id="226" name="Google Shape;226;p29"/>
          <p:cNvSpPr txBox="1"/>
          <p:nvPr>
            <p:ph idx="3" type="subTitle"/>
          </p:nvPr>
        </p:nvSpPr>
        <p:spPr>
          <a:xfrm>
            <a:off x="6142325" y="2427575"/>
            <a:ext cx="2138100" cy="75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400"/>
              <a:buFont typeface="Proxima Nova"/>
              <a:buNone/>
              <a:defRPr sz="1400">
                <a:solidFill>
                  <a:srgbClr val="11294B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9pPr>
          </a:lstStyle>
          <a:p/>
        </p:txBody>
      </p:sp>
      <p:cxnSp>
        <p:nvCxnSpPr>
          <p:cNvPr id="227" name="Google Shape;227;p29"/>
          <p:cNvCxnSpPr/>
          <p:nvPr/>
        </p:nvCxnSpPr>
        <p:spPr>
          <a:xfrm>
            <a:off x="3180550" y="1454325"/>
            <a:ext cx="0" cy="2963100"/>
          </a:xfrm>
          <a:prstGeom prst="straightConnector1">
            <a:avLst/>
          </a:prstGeom>
          <a:noFill/>
          <a:ln cap="flat" cmpd="sng" w="9525">
            <a:solidFill>
              <a:srgbClr val="D9D9D9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28" name="Google Shape;228;p29"/>
          <p:cNvCxnSpPr/>
          <p:nvPr/>
        </p:nvCxnSpPr>
        <p:spPr>
          <a:xfrm>
            <a:off x="5954200" y="1454325"/>
            <a:ext cx="0" cy="2963100"/>
          </a:xfrm>
          <a:prstGeom prst="straightConnector1">
            <a:avLst/>
          </a:prstGeom>
          <a:noFill/>
          <a:ln cap="flat" cmpd="sng" w="9525">
            <a:solidFill>
              <a:srgbClr val="D9D9D9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229" name="Google Shape;229;p29"/>
          <p:cNvSpPr txBox="1"/>
          <p:nvPr/>
        </p:nvSpPr>
        <p:spPr>
          <a:xfrm>
            <a:off x="6507897" y="4749851"/>
            <a:ext cx="23322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i="1" lang="en-US" sz="1000" u="none" cap="none" strike="noStrike">
                <a:solidFill>
                  <a:srgbClr val="11284A"/>
                </a:solidFill>
                <a:latin typeface="Proxima Nova"/>
                <a:ea typeface="Proxima Nova"/>
                <a:cs typeface="Proxima Nova"/>
                <a:sym typeface="Proxima Nova"/>
              </a:rPr>
              <a:t>DISRUPTORSINC.COM.AU </a:t>
            </a:r>
            <a:r>
              <a:rPr b="1" i="1" lang="en-US" sz="1000" u="none" cap="none" strike="noStrike">
                <a:solidFill>
                  <a:srgbClr val="E34026"/>
                </a:solidFill>
                <a:latin typeface="Proxima Nova"/>
                <a:ea typeface="Proxima Nova"/>
                <a:cs typeface="Proxima Nova"/>
                <a:sym typeface="Proxima Nova"/>
              </a:rPr>
              <a:t>/ </a:t>
            </a:r>
            <a:fld id="{00000000-1234-1234-1234-123412341234}" type="slidenum">
              <a:rPr b="1" i="1" lang="en-US" sz="1000" u="none" cap="none" strike="noStrike">
                <a:solidFill>
                  <a:srgbClr val="E34026"/>
                </a:solidFill>
                <a:latin typeface="Proxima Nova"/>
                <a:ea typeface="Proxima Nova"/>
                <a:cs typeface="Proxima Nova"/>
                <a:sym typeface="Proxima Nova"/>
              </a:rPr>
              <a:t>‹#›</a:t>
            </a:fld>
            <a:endParaRPr b="1" i="1" sz="1000" u="none" cap="none" strike="noStrike">
              <a:solidFill>
                <a:srgbClr val="E34026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230" name="Google Shape;230;p29"/>
          <p:cNvSpPr txBox="1"/>
          <p:nvPr/>
        </p:nvSpPr>
        <p:spPr>
          <a:xfrm>
            <a:off x="729450" y="4749851"/>
            <a:ext cx="1907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i="1" lang="en-US" sz="1000" u="none" cap="none" strike="noStrike">
                <a:solidFill>
                  <a:srgbClr val="11294B"/>
                </a:solidFill>
                <a:latin typeface="Proxima Nova"/>
                <a:ea typeface="Proxima Nova"/>
                <a:cs typeface="Proxima Nova"/>
                <a:sym typeface="Proxima Nova"/>
              </a:rPr>
              <a:t>DOCUMENT TITLE NAME</a:t>
            </a:r>
            <a:endParaRPr>
              <a:solidFill>
                <a:srgbClr val="11294B"/>
              </a:solidFill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hree Column Text">
  <p:cSld name="BLANK_1">
    <p:spTree>
      <p:nvGrpSpPr>
        <p:cNvPr id="23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Google Shape;232;p30"/>
          <p:cNvSpPr txBox="1"/>
          <p:nvPr>
            <p:ph idx="12" type="sldNum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233" name="Google Shape;233;p30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 rot="5400000">
            <a:off x="5813840" y="4293542"/>
            <a:ext cx="472460" cy="1488249"/>
          </a:xfrm>
          <a:prstGeom prst="rect">
            <a:avLst/>
          </a:prstGeom>
          <a:noFill/>
          <a:ln>
            <a:noFill/>
          </a:ln>
        </p:spPr>
      </p:pic>
      <p:pic>
        <p:nvPicPr>
          <p:cNvPr id="234" name="Google Shape;234;p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191500" y="-445575"/>
            <a:ext cx="952500" cy="2095500"/>
          </a:xfrm>
          <a:prstGeom prst="rect">
            <a:avLst/>
          </a:prstGeom>
          <a:noFill/>
          <a:ln>
            <a:noFill/>
          </a:ln>
        </p:spPr>
      </p:pic>
      <p:sp>
        <p:nvSpPr>
          <p:cNvPr id="235" name="Google Shape;235;p30"/>
          <p:cNvSpPr txBox="1"/>
          <p:nvPr>
            <p:ph type="title"/>
          </p:nvPr>
        </p:nvSpPr>
        <p:spPr>
          <a:xfrm>
            <a:off x="402800" y="398750"/>
            <a:ext cx="5745900" cy="59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Font typeface="Proxima Nova"/>
              <a:buNone/>
              <a:defRPr i="1" sz="2600" u="sng"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236" name="Google Shape;236;p30"/>
          <p:cNvSpPr txBox="1"/>
          <p:nvPr/>
        </p:nvSpPr>
        <p:spPr>
          <a:xfrm>
            <a:off x="6507897" y="4749851"/>
            <a:ext cx="23322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i="1" lang="en-US" sz="1000" u="none" cap="none" strike="noStrike">
                <a:solidFill>
                  <a:srgbClr val="11294B"/>
                </a:solidFill>
                <a:latin typeface="Proxima Nova"/>
                <a:ea typeface="Proxima Nova"/>
                <a:cs typeface="Proxima Nova"/>
                <a:sym typeface="Proxima Nova"/>
              </a:rPr>
              <a:t>DISRUPTORSCO.COM </a:t>
            </a:r>
            <a:r>
              <a:rPr b="1" i="1" lang="en-US" sz="1000" u="none" cap="none" strike="noStrike">
                <a:solidFill>
                  <a:srgbClr val="E34026"/>
                </a:solidFill>
                <a:latin typeface="Proxima Nova"/>
                <a:ea typeface="Proxima Nova"/>
                <a:cs typeface="Proxima Nova"/>
                <a:sym typeface="Proxima Nova"/>
              </a:rPr>
              <a:t>/ </a:t>
            </a:r>
            <a:fld id="{00000000-1234-1234-1234-123412341234}" type="slidenum">
              <a:rPr b="1" i="1" lang="en-US" sz="1000" u="none" cap="none" strike="noStrike">
                <a:solidFill>
                  <a:srgbClr val="E34026"/>
                </a:solidFill>
                <a:latin typeface="Proxima Nova"/>
                <a:ea typeface="Proxima Nova"/>
                <a:cs typeface="Proxima Nova"/>
                <a:sym typeface="Proxima Nova"/>
              </a:rPr>
              <a:t>‹#›</a:t>
            </a:fld>
            <a:endParaRPr b="1" i="1" sz="1000" u="none" cap="none" strike="noStrike">
              <a:solidFill>
                <a:srgbClr val="E34026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237" name="Google Shape;237;p30"/>
          <p:cNvSpPr txBox="1"/>
          <p:nvPr>
            <p:ph idx="1" type="subTitle"/>
          </p:nvPr>
        </p:nvSpPr>
        <p:spPr>
          <a:xfrm>
            <a:off x="328625" y="1073814"/>
            <a:ext cx="2299200" cy="3478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400"/>
              <a:buFont typeface="Arial"/>
              <a:buNone/>
              <a:defRPr sz="1400">
                <a:solidFill>
                  <a:srgbClr val="11294B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400"/>
              <a:buNone/>
              <a:defRPr sz="1400">
                <a:solidFill>
                  <a:srgbClr val="11294B"/>
                </a:solidFill>
              </a:defRPr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400"/>
              <a:buNone/>
              <a:defRPr sz="1400">
                <a:solidFill>
                  <a:srgbClr val="11294B"/>
                </a:solidFill>
              </a:defRPr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400"/>
              <a:buNone/>
              <a:defRPr sz="1400">
                <a:solidFill>
                  <a:srgbClr val="11294B"/>
                </a:solidFill>
              </a:defRPr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400"/>
              <a:buNone/>
              <a:defRPr sz="1400">
                <a:solidFill>
                  <a:srgbClr val="11294B"/>
                </a:solidFill>
              </a:defRPr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400"/>
              <a:buNone/>
              <a:defRPr sz="1400">
                <a:solidFill>
                  <a:srgbClr val="11294B"/>
                </a:solidFill>
              </a:defRPr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400"/>
              <a:buNone/>
              <a:defRPr sz="1400">
                <a:solidFill>
                  <a:srgbClr val="11294B"/>
                </a:solidFill>
              </a:defRPr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400"/>
              <a:buNone/>
              <a:defRPr sz="1400">
                <a:solidFill>
                  <a:srgbClr val="11294B"/>
                </a:solidFill>
              </a:defRPr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400"/>
              <a:buNone/>
              <a:defRPr sz="1400">
                <a:solidFill>
                  <a:srgbClr val="11294B"/>
                </a:solidFill>
              </a:defRPr>
            </a:lvl9pPr>
          </a:lstStyle>
          <a:p/>
        </p:txBody>
      </p:sp>
      <p:sp>
        <p:nvSpPr>
          <p:cNvPr id="238" name="Google Shape;238;p30"/>
          <p:cNvSpPr txBox="1"/>
          <p:nvPr>
            <p:ph idx="2" type="subTitle"/>
          </p:nvPr>
        </p:nvSpPr>
        <p:spPr>
          <a:xfrm>
            <a:off x="2960425" y="1073800"/>
            <a:ext cx="2299200" cy="3478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400"/>
              <a:buFont typeface="Arial"/>
              <a:buNone/>
              <a:defRPr sz="1400">
                <a:solidFill>
                  <a:srgbClr val="11294B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400"/>
              <a:buNone/>
              <a:defRPr sz="1400">
                <a:solidFill>
                  <a:srgbClr val="11294B"/>
                </a:solidFill>
              </a:defRPr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400"/>
              <a:buNone/>
              <a:defRPr sz="1400">
                <a:solidFill>
                  <a:srgbClr val="11294B"/>
                </a:solidFill>
              </a:defRPr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400"/>
              <a:buNone/>
              <a:defRPr sz="1400">
                <a:solidFill>
                  <a:srgbClr val="11294B"/>
                </a:solidFill>
              </a:defRPr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400"/>
              <a:buNone/>
              <a:defRPr sz="1400">
                <a:solidFill>
                  <a:srgbClr val="11294B"/>
                </a:solidFill>
              </a:defRPr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400"/>
              <a:buNone/>
              <a:defRPr sz="1400">
                <a:solidFill>
                  <a:srgbClr val="11294B"/>
                </a:solidFill>
              </a:defRPr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400"/>
              <a:buNone/>
              <a:defRPr sz="1400">
                <a:solidFill>
                  <a:srgbClr val="11294B"/>
                </a:solidFill>
              </a:defRPr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400"/>
              <a:buNone/>
              <a:defRPr sz="1400">
                <a:solidFill>
                  <a:srgbClr val="11294B"/>
                </a:solidFill>
              </a:defRPr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400"/>
              <a:buNone/>
              <a:defRPr sz="1400">
                <a:solidFill>
                  <a:srgbClr val="11294B"/>
                </a:solidFill>
              </a:defRPr>
            </a:lvl9pPr>
          </a:lstStyle>
          <a:p/>
        </p:txBody>
      </p:sp>
      <p:sp>
        <p:nvSpPr>
          <p:cNvPr id="239" name="Google Shape;239;p30"/>
          <p:cNvSpPr txBox="1"/>
          <p:nvPr>
            <p:ph idx="3" type="subTitle"/>
          </p:nvPr>
        </p:nvSpPr>
        <p:spPr>
          <a:xfrm>
            <a:off x="5592225" y="1073800"/>
            <a:ext cx="2299200" cy="3478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400"/>
              <a:buFont typeface="Arial"/>
              <a:buNone/>
              <a:defRPr sz="1400">
                <a:solidFill>
                  <a:srgbClr val="11294B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400"/>
              <a:buNone/>
              <a:defRPr sz="1400">
                <a:solidFill>
                  <a:srgbClr val="11294B"/>
                </a:solidFill>
              </a:defRPr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400"/>
              <a:buNone/>
              <a:defRPr sz="1400">
                <a:solidFill>
                  <a:srgbClr val="11294B"/>
                </a:solidFill>
              </a:defRPr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400"/>
              <a:buNone/>
              <a:defRPr sz="1400">
                <a:solidFill>
                  <a:srgbClr val="11294B"/>
                </a:solidFill>
              </a:defRPr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400"/>
              <a:buNone/>
              <a:defRPr sz="1400">
                <a:solidFill>
                  <a:srgbClr val="11294B"/>
                </a:solidFill>
              </a:defRPr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400"/>
              <a:buNone/>
              <a:defRPr sz="1400">
                <a:solidFill>
                  <a:srgbClr val="11294B"/>
                </a:solidFill>
              </a:defRPr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400"/>
              <a:buNone/>
              <a:defRPr sz="1400">
                <a:solidFill>
                  <a:srgbClr val="11294B"/>
                </a:solidFill>
              </a:defRPr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400"/>
              <a:buNone/>
              <a:defRPr sz="1400">
                <a:solidFill>
                  <a:srgbClr val="11294B"/>
                </a:solidFill>
              </a:defRPr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400"/>
              <a:buNone/>
              <a:defRPr sz="1400">
                <a:solidFill>
                  <a:srgbClr val="11294B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>
  <p:cSld name="1_Title and body">
    <p:bg>
      <p:bgPr>
        <a:solidFill>
          <a:srgbClr val="11284A"/>
        </a:solidFill>
      </p:bgPr>
    </p:bg>
    <p:spTree>
      <p:nvGrpSpPr>
        <p:cNvPr id="26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Google Shape;27;p4"/>
          <p:cNvPicPr preferRelativeResize="0"/>
          <p:nvPr/>
        </p:nvPicPr>
        <p:blipFill rotWithShape="1">
          <a:blip r:embed="rId2">
            <a:alphaModFix/>
          </a:blip>
          <a:srcRect b="0" l="4660" r="4660" t="0"/>
          <a:stretch/>
        </p:blipFill>
        <p:spPr>
          <a:xfrm>
            <a:off x="-125260" y="-8171"/>
            <a:ext cx="9460788" cy="6333473"/>
          </a:xfrm>
          <a:prstGeom prst="rect">
            <a:avLst/>
          </a:prstGeom>
          <a:noFill/>
          <a:ln>
            <a:noFill/>
          </a:ln>
        </p:spPr>
      </p:pic>
      <p:sp>
        <p:nvSpPr>
          <p:cNvPr id="28" name="Google Shape;28;p4"/>
          <p:cNvSpPr txBox="1"/>
          <p:nvPr>
            <p:ph idx="1" type="subTitle"/>
          </p:nvPr>
        </p:nvSpPr>
        <p:spPr>
          <a:xfrm>
            <a:off x="6726476" y="2137388"/>
            <a:ext cx="2358525" cy="75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b="1" sz="16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9pPr>
          </a:lstStyle>
          <a:p/>
        </p:txBody>
      </p:sp>
      <p:sp>
        <p:nvSpPr>
          <p:cNvPr id="29" name="Google Shape;29;p4"/>
          <p:cNvSpPr txBox="1"/>
          <p:nvPr/>
        </p:nvSpPr>
        <p:spPr>
          <a:xfrm>
            <a:off x="6939418" y="426201"/>
            <a:ext cx="1716067" cy="535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Proxima Nova"/>
              <a:buNone/>
            </a:pPr>
            <a:r>
              <a:t/>
            </a:r>
            <a:endParaRPr b="1" i="0" sz="2600" u="none" cap="none" strike="noStrike">
              <a:solidFill>
                <a:srgbClr val="E34026"/>
              </a:solidFill>
              <a:latin typeface="Proxima Nova Extrabold"/>
              <a:ea typeface="Proxima Nova Extrabold"/>
              <a:cs typeface="Proxima Nova Extrabold"/>
              <a:sym typeface="Proxima Nova Extrabold"/>
            </a:endParaRPr>
          </a:p>
        </p:txBody>
      </p:sp>
      <p:sp>
        <p:nvSpPr>
          <p:cNvPr id="30" name="Google Shape;30;p4"/>
          <p:cNvSpPr txBox="1"/>
          <p:nvPr>
            <p:ph type="title"/>
          </p:nvPr>
        </p:nvSpPr>
        <p:spPr>
          <a:xfrm>
            <a:off x="402800" y="398750"/>
            <a:ext cx="5745900" cy="59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Font typeface="Proxima Nova"/>
              <a:buNone/>
              <a:defRPr i="1" sz="2600" u="sng"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31" name="Google Shape;31;p4"/>
          <p:cNvSpPr txBox="1"/>
          <p:nvPr/>
        </p:nvSpPr>
        <p:spPr>
          <a:xfrm>
            <a:off x="6507897" y="4749851"/>
            <a:ext cx="2332222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i="1" lang="en-US" sz="1000" u="none" cap="none" strike="noStrik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rPr>
              <a:t>DISRUPTORSINC.COM.AU </a:t>
            </a:r>
            <a:r>
              <a:rPr b="1" i="1" lang="en-US" sz="1000" u="none" cap="none" strike="noStrike">
                <a:solidFill>
                  <a:srgbClr val="E34026"/>
                </a:solidFill>
                <a:latin typeface="Proxima Nova"/>
                <a:ea typeface="Proxima Nova"/>
                <a:cs typeface="Proxima Nova"/>
                <a:sym typeface="Proxima Nova"/>
              </a:rPr>
              <a:t>/ </a:t>
            </a:r>
            <a:fld id="{00000000-1234-1234-1234-123412341234}" type="slidenum">
              <a:rPr b="1" i="1" lang="en-US" sz="1000" u="none" cap="none" strike="noStrike">
                <a:solidFill>
                  <a:srgbClr val="E34026"/>
                </a:solidFill>
                <a:latin typeface="Proxima Nova"/>
                <a:ea typeface="Proxima Nova"/>
                <a:cs typeface="Proxima Nova"/>
                <a:sym typeface="Proxima Nova"/>
              </a:rPr>
              <a:t>‹#›</a:t>
            </a:fld>
            <a:endParaRPr b="1" i="1" sz="1000" u="none" cap="none" strike="noStrike">
              <a:solidFill>
                <a:srgbClr val="E34026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32" name="Google Shape;32;p4"/>
          <p:cNvSpPr txBox="1"/>
          <p:nvPr/>
        </p:nvSpPr>
        <p:spPr>
          <a:xfrm>
            <a:off x="729450" y="4749851"/>
            <a:ext cx="1907588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i="1" lang="en-US" sz="1000" u="none" cap="none" strike="noStrik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rPr>
              <a:t>DOCUMENT TITLE NAME</a:t>
            </a:r>
            <a:endParaRPr/>
          </a:p>
        </p:txBody>
      </p:sp>
      <p:pic>
        <p:nvPicPr>
          <p:cNvPr id="33" name="Google Shape;33;p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159947" y="3265207"/>
            <a:ext cx="425984" cy="1341850"/>
          </a:xfrm>
          <a:prstGeom prst="rect">
            <a:avLst/>
          </a:prstGeom>
          <a:noFill/>
          <a:ln>
            <a:noFill/>
          </a:ln>
        </p:spPr>
      </p:pic>
      <p:sp>
        <p:nvSpPr>
          <p:cNvPr id="34" name="Google Shape;34;p4"/>
          <p:cNvSpPr txBox="1"/>
          <p:nvPr/>
        </p:nvSpPr>
        <p:spPr>
          <a:xfrm>
            <a:off x="6726476" y="1248040"/>
            <a:ext cx="2358525" cy="75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11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Font typeface="Proxima Nova"/>
              <a:buNone/>
            </a:pPr>
            <a:r>
              <a:rPr b="0" i="0" lang="en-US" sz="8000" u="none" cap="none" strike="noStrike">
                <a:solidFill>
                  <a:srgbClr val="E34026"/>
                </a:solidFill>
                <a:latin typeface="Proxima Nova"/>
                <a:ea typeface="Proxima Nova"/>
                <a:cs typeface="Proxima Nova"/>
                <a:sym typeface="Proxima Nova"/>
              </a:rPr>
              <a:t>“</a:t>
            </a:r>
            <a:endParaRPr/>
          </a:p>
        </p:txBody>
      </p:sp>
      <p:pic>
        <p:nvPicPr>
          <p:cNvPr id="35" name="Google Shape;35;p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 rot="5400000">
            <a:off x="5813840" y="4293542"/>
            <a:ext cx="472460" cy="1488249"/>
          </a:xfrm>
          <a:prstGeom prst="rect">
            <a:avLst/>
          </a:prstGeom>
          <a:noFill/>
          <a:ln>
            <a:noFill/>
          </a:ln>
        </p:spPr>
      </p:pic>
      <p:sp>
        <p:nvSpPr>
          <p:cNvPr id="36" name="Google Shape;36;p4"/>
          <p:cNvSpPr txBox="1"/>
          <p:nvPr>
            <p:ph idx="2" type="subTitle"/>
          </p:nvPr>
        </p:nvSpPr>
        <p:spPr>
          <a:xfrm>
            <a:off x="6726476" y="3556613"/>
            <a:ext cx="2358600" cy="75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34026"/>
              </a:buClr>
              <a:buSzPts val="1600"/>
              <a:buNone/>
              <a:defRPr b="1" sz="1600">
                <a:solidFill>
                  <a:srgbClr val="E34026"/>
                </a:solidFill>
              </a:defRPr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9pPr>
          </a:lstStyle>
          <a:p/>
        </p:txBody>
      </p:sp>
      <p:sp>
        <p:nvSpPr>
          <p:cNvPr id="37" name="Google Shape;37;p4"/>
          <p:cNvSpPr txBox="1"/>
          <p:nvPr>
            <p:ph idx="3" type="subTitle"/>
          </p:nvPr>
        </p:nvSpPr>
        <p:spPr>
          <a:xfrm>
            <a:off x="328625" y="1251375"/>
            <a:ext cx="2580000" cy="309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400"/>
              <a:buFont typeface="Arial"/>
              <a:buNone/>
              <a:defRPr sz="1400">
                <a:solidFill>
                  <a:srgbClr val="11294B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400"/>
              <a:buNone/>
              <a:defRPr sz="1400">
                <a:solidFill>
                  <a:srgbClr val="11294B"/>
                </a:solidFill>
              </a:defRPr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400"/>
              <a:buNone/>
              <a:defRPr sz="1400">
                <a:solidFill>
                  <a:srgbClr val="11294B"/>
                </a:solidFill>
              </a:defRPr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400"/>
              <a:buNone/>
              <a:defRPr sz="1400">
                <a:solidFill>
                  <a:srgbClr val="11294B"/>
                </a:solidFill>
              </a:defRPr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400"/>
              <a:buNone/>
              <a:defRPr sz="1400">
                <a:solidFill>
                  <a:srgbClr val="11294B"/>
                </a:solidFill>
              </a:defRPr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400"/>
              <a:buNone/>
              <a:defRPr sz="1400">
                <a:solidFill>
                  <a:srgbClr val="11294B"/>
                </a:solidFill>
              </a:defRPr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400"/>
              <a:buNone/>
              <a:defRPr sz="1400">
                <a:solidFill>
                  <a:srgbClr val="11294B"/>
                </a:solidFill>
              </a:defRPr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400"/>
              <a:buNone/>
              <a:defRPr sz="1400">
                <a:solidFill>
                  <a:srgbClr val="11294B"/>
                </a:solidFill>
              </a:defRPr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400"/>
              <a:buNone/>
              <a:defRPr sz="1400">
                <a:solidFill>
                  <a:srgbClr val="11294B"/>
                </a:solidFill>
              </a:defRPr>
            </a:lvl9pPr>
          </a:lstStyle>
          <a:p/>
        </p:txBody>
      </p:sp>
      <p:sp>
        <p:nvSpPr>
          <p:cNvPr id="38" name="Google Shape;38;p4"/>
          <p:cNvSpPr txBox="1"/>
          <p:nvPr>
            <p:ph idx="4" type="subTitle"/>
          </p:nvPr>
        </p:nvSpPr>
        <p:spPr>
          <a:xfrm>
            <a:off x="3202350" y="1251375"/>
            <a:ext cx="2724000" cy="309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400"/>
              <a:buFont typeface="Arial"/>
              <a:buNone/>
              <a:defRPr sz="1400">
                <a:solidFill>
                  <a:srgbClr val="11294B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400"/>
              <a:buNone/>
              <a:defRPr sz="1400">
                <a:solidFill>
                  <a:srgbClr val="11294B"/>
                </a:solidFill>
              </a:defRPr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400"/>
              <a:buNone/>
              <a:defRPr sz="1400">
                <a:solidFill>
                  <a:srgbClr val="11294B"/>
                </a:solidFill>
              </a:defRPr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400"/>
              <a:buNone/>
              <a:defRPr sz="1400">
                <a:solidFill>
                  <a:srgbClr val="11294B"/>
                </a:solidFill>
              </a:defRPr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400"/>
              <a:buNone/>
              <a:defRPr sz="1400">
                <a:solidFill>
                  <a:srgbClr val="11294B"/>
                </a:solidFill>
              </a:defRPr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400"/>
              <a:buNone/>
              <a:defRPr sz="1400">
                <a:solidFill>
                  <a:srgbClr val="11294B"/>
                </a:solidFill>
              </a:defRPr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400"/>
              <a:buNone/>
              <a:defRPr sz="1400">
                <a:solidFill>
                  <a:srgbClr val="11294B"/>
                </a:solidFill>
              </a:defRPr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400"/>
              <a:buNone/>
              <a:defRPr sz="1400">
                <a:solidFill>
                  <a:srgbClr val="11294B"/>
                </a:solidFill>
              </a:defRPr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400"/>
              <a:buNone/>
              <a:defRPr sz="1400">
                <a:solidFill>
                  <a:srgbClr val="11294B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240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Google Shape;241;p31"/>
          <p:cNvSpPr txBox="1"/>
          <p:nvPr>
            <p:ph idx="12" type="sldNum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242" name="Google Shape;242;p31"/>
          <p:cNvSpPr/>
          <p:nvPr/>
        </p:nvSpPr>
        <p:spPr>
          <a:xfrm>
            <a:off x="8280450" y="0"/>
            <a:ext cx="863400" cy="4542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43" name="Google Shape;243;p31"/>
          <p:cNvCxnSpPr/>
          <p:nvPr/>
        </p:nvCxnSpPr>
        <p:spPr>
          <a:xfrm>
            <a:off x="8598817" y="216350"/>
            <a:ext cx="216300" cy="0"/>
          </a:xfrm>
          <a:prstGeom prst="straightConnector1">
            <a:avLst/>
          </a:prstGeom>
          <a:noFill/>
          <a:ln cap="flat" cmpd="sng" w="9525">
            <a:solidFill>
              <a:srgbClr val="B7B7B7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244" name="Google Shape;244;p31"/>
          <p:cNvCxnSpPr/>
          <p:nvPr/>
        </p:nvCxnSpPr>
        <p:spPr>
          <a:xfrm>
            <a:off x="8598817" y="250138"/>
            <a:ext cx="216300" cy="0"/>
          </a:xfrm>
          <a:prstGeom prst="straightConnector1">
            <a:avLst/>
          </a:prstGeom>
          <a:noFill/>
          <a:ln cap="flat" cmpd="sng" w="9525">
            <a:solidFill>
              <a:srgbClr val="B7B7B7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245" name="Google Shape;245;p31"/>
          <p:cNvCxnSpPr/>
          <p:nvPr/>
        </p:nvCxnSpPr>
        <p:spPr>
          <a:xfrm>
            <a:off x="8598817" y="283925"/>
            <a:ext cx="216300" cy="0"/>
          </a:xfrm>
          <a:prstGeom prst="straightConnector1">
            <a:avLst/>
          </a:prstGeom>
          <a:noFill/>
          <a:ln cap="flat" cmpd="sng" w="9525">
            <a:solidFill>
              <a:srgbClr val="B7B7B7"/>
            </a:solidFill>
            <a:prstDash val="solid"/>
            <a:round/>
            <a:headEnd len="sm" w="sm" type="none"/>
            <a:tailEnd len="sm" w="sm" type="none"/>
          </a:ln>
        </p:spPr>
      </p:cxn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>
  <p:cSld name="TITLE_1">
    <p:bg>
      <p:bgPr>
        <a:solidFill>
          <a:schemeClr val="lt2"/>
        </a:solidFill>
      </p:bgPr>
    </p:bg>
    <p:spTree>
      <p:nvGrpSpPr>
        <p:cNvPr id="250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1" name="Google Shape;251;p33"/>
          <p:cNvPicPr preferRelativeResize="0"/>
          <p:nvPr/>
        </p:nvPicPr>
        <p:blipFill rotWithShape="1">
          <a:blip r:embed="rId2">
            <a:alphaModFix/>
          </a:blip>
          <a:srcRect b="0" l="4660" r="4660" t="11987"/>
          <a:stretch/>
        </p:blipFill>
        <p:spPr>
          <a:xfrm>
            <a:off x="-46675" y="-72725"/>
            <a:ext cx="9195250" cy="5417726"/>
          </a:xfrm>
          <a:prstGeom prst="rect">
            <a:avLst/>
          </a:prstGeom>
          <a:noFill/>
          <a:ln>
            <a:noFill/>
          </a:ln>
        </p:spPr>
      </p:pic>
      <p:sp>
        <p:nvSpPr>
          <p:cNvPr id="252" name="Google Shape;252;p33"/>
          <p:cNvSpPr txBox="1"/>
          <p:nvPr>
            <p:ph type="ctrTitle"/>
          </p:nvPr>
        </p:nvSpPr>
        <p:spPr>
          <a:xfrm>
            <a:off x="706900" y="800700"/>
            <a:ext cx="5646900" cy="1664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i="1" sz="4200" u="sng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253" name="Google Shape;253;p33"/>
          <p:cNvSpPr txBox="1"/>
          <p:nvPr>
            <p:ph idx="1" type="subTitle"/>
          </p:nvPr>
        </p:nvSpPr>
        <p:spPr>
          <a:xfrm>
            <a:off x="729452" y="2301150"/>
            <a:ext cx="7688100" cy="541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b="1" sz="1600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/>
        </p:txBody>
      </p:sp>
      <p:sp>
        <p:nvSpPr>
          <p:cNvPr id="254" name="Google Shape;254;p33"/>
          <p:cNvSpPr txBox="1"/>
          <p:nvPr>
            <p:ph idx="12" type="sldNum"/>
          </p:nvPr>
        </p:nvSpPr>
        <p:spPr>
          <a:xfrm>
            <a:off x="6353666" y="4749851"/>
            <a:ext cx="27312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1pPr>
            <a:lvl2pPr indent="0" lvl="1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2pPr>
            <a:lvl3pPr indent="0" lvl="2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3pPr>
            <a:lvl4pPr indent="0" lvl="3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4pPr>
            <a:lvl5pPr indent="0" lvl="4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5pPr>
            <a:lvl6pPr indent="0" lvl="5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6pPr>
            <a:lvl7pPr indent="0" lvl="6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7pPr>
            <a:lvl8pPr indent="0" lvl="7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8pPr>
            <a:lvl9pPr indent="0" lvl="8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255" name="Shape 2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" name="Google Shape;256;p34"/>
          <p:cNvPicPr preferRelativeResize="0"/>
          <p:nvPr/>
        </p:nvPicPr>
        <p:blipFill rotWithShape="1">
          <a:blip r:embed="rId2">
            <a:alphaModFix/>
          </a:blip>
          <a:srcRect b="0" l="4660" r="4660" t="0"/>
          <a:stretch/>
        </p:blipFill>
        <p:spPr>
          <a:xfrm>
            <a:off x="-137786" y="0"/>
            <a:ext cx="9460788" cy="6333473"/>
          </a:xfrm>
          <a:prstGeom prst="rect">
            <a:avLst/>
          </a:prstGeom>
          <a:noFill/>
          <a:ln>
            <a:noFill/>
          </a:ln>
        </p:spPr>
      </p:pic>
      <p:sp>
        <p:nvSpPr>
          <p:cNvPr id="257" name="Google Shape;257;p34"/>
          <p:cNvSpPr txBox="1"/>
          <p:nvPr>
            <p:ph idx="1" type="body"/>
          </p:nvPr>
        </p:nvSpPr>
        <p:spPr>
          <a:xfrm>
            <a:off x="304000" y="1144225"/>
            <a:ext cx="5745900" cy="2413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286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Proxima Nova"/>
              <a:buNone/>
              <a:defRPr sz="14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indent="-330200" lvl="1" marL="91440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FFFFFF"/>
              </a:buClr>
              <a:buSzPts val="1600"/>
              <a:buFont typeface="Proxima Nova"/>
              <a:buChar char="○"/>
              <a:defRPr sz="16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indent="-330200" lvl="2" marL="137160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FFFFFF"/>
              </a:buClr>
              <a:buSzPts val="1600"/>
              <a:buFont typeface="Proxima Nova"/>
              <a:buChar char="■"/>
              <a:defRPr sz="16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indent="-330200" lvl="3" marL="182880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FFFFFF"/>
              </a:buClr>
              <a:buSzPts val="1600"/>
              <a:buFont typeface="Proxima Nova"/>
              <a:buChar char="●"/>
              <a:defRPr sz="16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indent="-330200" lvl="4" marL="228600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FFFFFF"/>
              </a:buClr>
              <a:buSzPts val="1600"/>
              <a:buFont typeface="Proxima Nova"/>
              <a:buChar char="○"/>
              <a:defRPr sz="16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indent="-330200" lvl="5" marL="274320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FFFFFF"/>
              </a:buClr>
              <a:buSzPts val="1600"/>
              <a:buFont typeface="Proxima Nova"/>
              <a:buChar char="■"/>
              <a:defRPr sz="16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indent="-330200" lvl="6" marL="320040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FFFFFF"/>
              </a:buClr>
              <a:buSzPts val="1600"/>
              <a:buFont typeface="Proxima Nova"/>
              <a:buChar char="●"/>
              <a:defRPr sz="16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indent="-330200" lvl="7" marL="365760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FFFFFF"/>
              </a:buClr>
              <a:buSzPts val="1600"/>
              <a:buFont typeface="Proxima Nova"/>
              <a:buChar char="○"/>
              <a:defRPr sz="16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indent="-330200" lvl="8" marL="4114800" rtl="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rgbClr val="FFFFFF"/>
              </a:buClr>
              <a:buSzPts val="1600"/>
              <a:buFont typeface="Proxima Nova"/>
              <a:buChar char="■"/>
              <a:defRPr sz="16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sp>
        <p:nvSpPr>
          <p:cNvPr id="258" name="Google Shape;258;p34"/>
          <p:cNvSpPr txBox="1"/>
          <p:nvPr>
            <p:ph idx="12" type="sldNum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9" name="Google Shape;259;p34"/>
          <p:cNvSpPr txBox="1"/>
          <p:nvPr>
            <p:ph idx="2" type="subTitle"/>
          </p:nvPr>
        </p:nvSpPr>
        <p:spPr>
          <a:xfrm>
            <a:off x="6726476" y="1222988"/>
            <a:ext cx="2358600" cy="75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34026"/>
              </a:buClr>
              <a:buSzPts val="1600"/>
              <a:buNone/>
              <a:defRPr b="1" sz="1600">
                <a:solidFill>
                  <a:srgbClr val="E34026"/>
                </a:solidFill>
              </a:defRPr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9pPr>
          </a:lstStyle>
          <a:p/>
        </p:txBody>
      </p:sp>
      <p:sp>
        <p:nvSpPr>
          <p:cNvPr id="260" name="Google Shape;260;p34"/>
          <p:cNvSpPr txBox="1"/>
          <p:nvPr/>
        </p:nvSpPr>
        <p:spPr>
          <a:xfrm>
            <a:off x="6939418" y="426201"/>
            <a:ext cx="1716000" cy="535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Proxima Nova"/>
              <a:buNone/>
            </a:pPr>
            <a:r>
              <a:t/>
            </a:r>
            <a:endParaRPr b="1" i="0" sz="2600" u="none" cap="none" strike="noStrike">
              <a:solidFill>
                <a:srgbClr val="E34026"/>
              </a:solidFill>
              <a:latin typeface="Proxima Nova Extrabold"/>
              <a:ea typeface="Proxima Nova Extrabold"/>
              <a:cs typeface="Proxima Nova Extrabold"/>
              <a:sym typeface="Proxima Nova Extrabold"/>
            </a:endParaRPr>
          </a:p>
        </p:txBody>
      </p:sp>
      <p:sp>
        <p:nvSpPr>
          <p:cNvPr id="261" name="Google Shape;261;p34"/>
          <p:cNvSpPr txBox="1"/>
          <p:nvPr>
            <p:ph type="title"/>
          </p:nvPr>
        </p:nvSpPr>
        <p:spPr>
          <a:xfrm>
            <a:off x="730000" y="371425"/>
            <a:ext cx="5745900" cy="75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Proxima Nova"/>
              <a:buNone/>
              <a:defRPr i="1" sz="2600" u="sng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262" name="Google Shape;262;p34"/>
          <p:cNvSpPr txBox="1"/>
          <p:nvPr/>
        </p:nvSpPr>
        <p:spPr>
          <a:xfrm>
            <a:off x="6507897" y="4749851"/>
            <a:ext cx="23322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i="1" lang="en-US" sz="1000" u="none" cap="none" strike="noStrike">
                <a:solidFill>
                  <a:srgbClr val="11284A"/>
                </a:solidFill>
                <a:latin typeface="Proxima Nova"/>
                <a:ea typeface="Proxima Nova"/>
                <a:cs typeface="Proxima Nova"/>
                <a:sym typeface="Proxima Nova"/>
              </a:rPr>
              <a:t>DISRUPTORSINC.COM.AU </a:t>
            </a:r>
            <a:r>
              <a:rPr b="1" i="1" lang="en-US" sz="1000" u="none" cap="none" strike="noStrike">
                <a:solidFill>
                  <a:srgbClr val="E34026"/>
                </a:solidFill>
                <a:latin typeface="Proxima Nova"/>
                <a:ea typeface="Proxima Nova"/>
                <a:cs typeface="Proxima Nova"/>
                <a:sym typeface="Proxima Nova"/>
              </a:rPr>
              <a:t>/ </a:t>
            </a:r>
            <a:fld id="{00000000-1234-1234-1234-123412341234}" type="slidenum">
              <a:rPr b="1" i="1" lang="en-US" sz="1000" u="none" cap="none" strike="noStrike">
                <a:solidFill>
                  <a:srgbClr val="E34026"/>
                </a:solidFill>
                <a:latin typeface="Proxima Nova"/>
                <a:ea typeface="Proxima Nova"/>
                <a:cs typeface="Proxima Nova"/>
                <a:sym typeface="Proxima Nova"/>
              </a:rPr>
              <a:t>‹#›</a:t>
            </a:fld>
            <a:endParaRPr b="1" i="1" sz="1000" u="none" cap="none" strike="noStrike">
              <a:solidFill>
                <a:srgbClr val="E34026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263" name="Google Shape;263;p34"/>
          <p:cNvSpPr txBox="1"/>
          <p:nvPr/>
        </p:nvSpPr>
        <p:spPr>
          <a:xfrm>
            <a:off x="729450" y="4749850"/>
            <a:ext cx="20970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i="1" lang="en-US" sz="1000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rPr>
              <a:t>DH35: Problems Worth Solving</a:t>
            </a:r>
            <a:endParaRPr/>
          </a:p>
        </p:txBody>
      </p:sp>
      <p:pic>
        <p:nvPicPr>
          <p:cNvPr id="264" name="Google Shape;264;p3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159947" y="3265207"/>
            <a:ext cx="425984" cy="13418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65" name="Google Shape;265;p3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875643" y="-528398"/>
            <a:ext cx="635000" cy="1397000"/>
          </a:xfrm>
          <a:prstGeom prst="rect">
            <a:avLst/>
          </a:prstGeom>
          <a:noFill/>
          <a:ln>
            <a:noFill/>
          </a:ln>
        </p:spPr>
      </p:pic>
      <p:sp>
        <p:nvSpPr>
          <p:cNvPr id="266" name="Google Shape;266;p34"/>
          <p:cNvSpPr txBox="1"/>
          <p:nvPr>
            <p:ph idx="3" type="subTitle"/>
          </p:nvPr>
        </p:nvSpPr>
        <p:spPr>
          <a:xfrm>
            <a:off x="6726476" y="1877413"/>
            <a:ext cx="2358600" cy="75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Font typeface="Proxima Nova"/>
              <a:buNone/>
              <a:defRPr sz="1600">
                <a:solidFill>
                  <a:srgbClr val="11294B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>
  <p:cSld name="1_Title and body">
    <p:bg>
      <p:bgPr>
        <a:solidFill>
          <a:srgbClr val="11284A"/>
        </a:solidFill>
      </p:bgPr>
    </p:bg>
    <p:spTree>
      <p:nvGrpSpPr>
        <p:cNvPr id="267" name="Shape 2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8" name="Google Shape;268;p35"/>
          <p:cNvPicPr preferRelativeResize="0"/>
          <p:nvPr/>
        </p:nvPicPr>
        <p:blipFill rotWithShape="1">
          <a:blip r:embed="rId2">
            <a:alphaModFix/>
          </a:blip>
          <a:srcRect b="0" l="4660" r="4660" t="0"/>
          <a:stretch/>
        </p:blipFill>
        <p:spPr>
          <a:xfrm>
            <a:off x="-125260" y="-8171"/>
            <a:ext cx="9460788" cy="6333473"/>
          </a:xfrm>
          <a:prstGeom prst="rect">
            <a:avLst/>
          </a:prstGeom>
          <a:noFill/>
          <a:ln>
            <a:noFill/>
          </a:ln>
        </p:spPr>
      </p:pic>
      <p:sp>
        <p:nvSpPr>
          <p:cNvPr id="269" name="Google Shape;269;p35"/>
          <p:cNvSpPr txBox="1"/>
          <p:nvPr>
            <p:ph idx="1" type="subTitle"/>
          </p:nvPr>
        </p:nvSpPr>
        <p:spPr>
          <a:xfrm>
            <a:off x="6726476" y="2137388"/>
            <a:ext cx="2358600" cy="75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b="1" sz="1600">
                <a:solidFill>
                  <a:schemeClr val="lt1"/>
                </a:solidFill>
              </a:defRPr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9pPr>
          </a:lstStyle>
          <a:p/>
        </p:txBody>
      </p:sp>
      <p:sp>
        <p:nvSpPr>
          <p:cNvPr id="270" name="Google Shape;270;p35"/>
          <p:cNvSpPr txBox="1"/>
          <p:nvPr/>
        </p:nvSpPr>
        <p:spPr>
          <a:xfrm>
            <a:off x="6939418" y="426201"/>
            <a:ext cx="1716000" cy="535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Proxima Nova"/>
              <a:buNone/>
            </a:pPr>
            <a:r>
              <a:t/>
            </a:r>
            <a:endParaRPr b="1" i="0" sz="2600" u="none" cap="none" strike="noStrike">
              <a:solidFill>
                <a:srgbClr val="E34026"/>
              </a:solidFill>
              <a:latin typeface="Proxima Nova Extrabold"/>
              <a:ea typeface="Proxima Nova Extrabold"/>
              <a:cs typeface="Proxima Nova Extrabold"/>
              <a:sym typeface="Proxima Nova Extrabold"/>
            </a:endParaRPr>
          </a:p>
        </p:txBody>
      </p:sp>
      <p:sp>
        <p:nvSpPr>
          <p:cNvPr id="271" name="Google Shape;271;p35"/>
          <p:cNvSpPr txBox="1"/>
          <p:nvPr>
            <p:ph type="title"/>
          </p:nvPr>
        </p:nvSpPr>
        <p:spPr>
          <a:xfrm>
            <a:off x="402800" y="398750"/>
            <a:ext cx="5745900" cy="59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Font typeface="Proxima Nova"/>
              <a:buNone/>
              <a:defRPr i="1" sz="2600" u="sng"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272" name="Google Shape;272;p35"/>
          <p:cNvSpPr txBox="1"/>
          <p:nvPr/>
        </p:nvSpPr>
        <p:spPr>
          <a:xfrm>
            <a:off x="6507897" y="4749851"/>
            <a:ext cx="23322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i="1" lang="en-US" sz="1000" u="none" cap="none" strike="noStrik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rPr>
              <a:t>DISRUPTORSINC.COM.AU </a:t>
            </a:r>
            <a:r>
              <a:rPr b="1" i="1" lang="en-US" sz="1000" u="none" cap="none" strike="noStrike">
                <a:solidFill>
                  <a:srgbClr val="E34026"/>
                </a:solidFill>
                <a:latin typeface="Proxima Nova"/>
                <a:ea typeface="Proxima Nova"/>
                <a:cs typeface="Proxima Nova"/>
                <a:sym typeface="Proxima Nova"/>
              </a:rPr>
              <a:t>/ </a:t>
            </a:r>
            <a:fld id="{00000000-1234-1234-1234-123412341234}" type="slidenum">
              <a:rPr b="1" i="1" lang="en-US" sz="1000" u="none" cap="none" strike="noStrike">
                <a:solidFill>
                  <a:srgbClr val="E34026"/>
                </a:solidFill>
                <a:latin typeface="Proxima Nova"/>
                <a:ea typeface="Proxima Nova"/>
                <a:cs typeface="Proxima Nova"/>
                <a:sym typeface="Proxima Nova"/>
              </a:rPr>
              <a:t>‹#›</a:t>
            </a:fld>
            <a:endParaRPr b="1" i="1" sz="1000" u="none" cap="none" strike="noStrike">
              <a:solidFill>
                <a:srgbClr val="E34026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273" name="Google Shape;273;p35"/>
          <p:cNvSpPr txBox="1"/>
          <p:nvPr/>
        </p:nvSpPr>
        <p:spPr>
          <a:xfrm>
            <a:off x="729450" y="4749851"/>
            <a:ext cx="1907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i="1" lang="en-US" sz="1000" u="none" cap="none" strike="noStrik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rPr>
              <a:t>DOCUMENT TITLE NAME</a:t>
            </a:r>
            <a:endParaRPr/>
          </a:p>
        </p:txBody>
      </p:sp>
      <p:pic>
        <p:nvPicPr>
          <p:cNvPr id="274" name="Google Shape;274;p3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159947" y="3265207"/>
            <a:ext cx="425984" cy="13418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75" name="Google Shape;275;p3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 rot="5400000">
            <a:off x="5813840" y="4293542"/>
            <a:ext cx="472460" cy="1488249"/>
          </a:xfrm>
          <a:prstGeom prst="rect">
            <a:avLst/>
          </a:prstGeom>
          <a:noFill/>
          <a:ln>
            <a:noFill/>
          </a:ln>
        </p:spPr>
      </p:pic>
      <p:sp>
        <p:nvSpPr>
          <p:cNvPr id="276" name="Google Shape;276;p35"/>
          <p:cNvSpPr txBox="1"/>
          <p:nvPr>
            <p:ph idx="2" type="subTitle"/>
          </p:nvPr>
        </p:nvSpPr>
        <p:spPr>
          <a:xfrm>
            <a:off x="6726476" y="3556613"/>
            <a:ext cx="2358600" cy="75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34026"/>
              </a:buClr>
              <a:buSzPts val="1600"/>
              <a:buNone/>
              <a:defRPr b="1" sz="1600">
                <a:solidFill>
                  <a:srgbClr val="E34026"/>
                </a:solidFill>
              </a:defRPr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9pPr>
          </a:lstStyle>
          <a:p/>
        </p:txBody>
      </p:sp>
      <p:sp>
        <p:nvSpPr>
          <p:cNvPr id="277" name="Google Shape;277;p35"/>
          <p:cNvSpPr txBox="1"/>
          <p:nvPr>
            <p:ph idx="3" type="subTitle"/>
          </p:nvPr>
        </p:nvSpPr>
        <p:spPr>
          <a:xfrm>
            <a:off x="328625" y="1251375"/>
            <a:ext cx="2580000" cy="309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400"/>
              <a:buFont typeface="Arial"/>
              <a:buNone/>
              <a:defRPr sz="1400">
                <a:solidFill>
                  <a:srgbClr val="11294B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400"/>
              <a:buNone/>
              <a:defRPr sz="1400">
                <a:solidFill>
                  <a:srgbClr val="11294B"/>
                </a:solidFill>
              </a:defRPr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400"/>
              <a:buNone/>
              <a:defRPr sz="1400">
                <a:solidFill>
                  <a:srgbClr val="11294B"/>
                </a:solidFill>
              </a:defRPr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400"/>
              <a:buNone/>
              <a:defRPr sz="1400">
                <a:solidFill>
                  <a:srgbClr val="11294B"/>
                </a:solidFill>
              </a:defRPr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400"/>
              <a:buNone/>
              <a:defRPr sz="1400">
                <a:solidFill>
                  <a:srgbClr val="11294B"/>
                </a:solidFill>
              </a:defRPr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400"/>
              <a:buNone/>
              <a:defRPr sz="1400">
                <a:solidFill>
                  <a:srgbClr val="11294B"/>
                </a:solidFill>
              </a:defRPr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400"/>
              <a:buNone/>
              <a:defRPr sz="1400">
                <a:solidFill>
                  <a:srgbClr val="11294B"/>
                </a:solidFill>
              </a:defRPr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400"/>
              <a:buNone/>
              <a:defRPr sz="1400">
                <a:solidFill>
                  <a:srgbClr val="11294B"/>
                </a:solidFill>
              </a:defRPr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400"/>
              <a:buNone/>
              <a:defRPr sz="1400">
                <a:solidFill>
                  <a:srgbClr val="11294B"/>
                </a:solidFill>
              </a:defRPr>
            </a:lvl9pPr>
          </a:lstStyle>
          <a:p/>
        </p:txBody>
      </p:sp>
      <p:sp>
        <p:nvSpPr>
          <p:cNvPr id="278" name="Google Shape;278;p35"/>
          <p:cNvSpPr txBox="1"/>
          <p:nvPr>
            <p:ph idx="4" type="subTitle"/>
          </p:nvPr>
        </p:nvSpPr>
        <p:spPr>
          <a:xfrm>
            <a:off x="3202350" y="1251375"/>
            <a:ext cx="2724000" cy="309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400"/>
              <a:buFont typeface="Arial"/>
              <a:buNone/>
              <a:defRPr sz="1400">
                <a:solidFill>
                  <a:srgbClr val="11294B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400"/>
              <a:buNone/>
              <a:defRPr sz="1400">
                <a:solidFill>
                  <a:srgbClr val="11294B"/>
                </a:solidFill>
              </a:defRPr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400"/>
              <a:buNone/>
              <a:defRPr sz="1400">
                <a:solidFill>
                  <a:srgbClr val="11294B"/>
                </a:solidFill>
              </a:defRPr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400"/>
              <a:buNone/>
              <a:defRPr sz="1400">
                <a:solidFill>
                  <a:srgbClr val="11294B"/>
                </a:solidFill>
              </a:defRPr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400"/>
              <a:buNone/>
              <a:defRPr sz="1400">
                <a:solidFill>
                  <a:srgbClr val="11294B"/>
                </a:solidFill>
              </a:defRPr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400"/>
              <a:buNone/>
              <a:defRPr sz="1400">
                <a:solidFill>
                  <a:srgbClr val="11294B"/>
                </a:solidFill>
              </a:defRPr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400"/>
              <a:buNone/>
              <a:defRPr sz="1400">
                <a:solidFill>
                  <a:srgbClr val="11294B"/>
                </a:solidFill>
              </a:defRPr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400"/>
              <a:buNone/>
              <a:defRPr sz="1400">
                <a:solidFill>
                  <a:srgbClr val="11294B"/>
                </a:solidFill>
              </a:defRPr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400"/>
              <a:buNone/>
              <a:defRPr sz="1400">
                <a:solidFill>
                  <a:srgbClr val="11294B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 2">
  <p:cSld name="1_Title and body_1">
    <p:bg>
      <p:bgPr>
        <a:solidFill>
          <a:srgbClr val="11284A"/>
        </a:solidFill>
      </p:bgPr>
    </p:bg>
    <p:spTree>
      <p:nvGrpSpPr>
        <p:cNvPr id="279" name="Shape 2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0" name="Google Shape;280;p36"/>
          <p:cNvPicPr preferRelativeResize="0"/>
          <p:nvPr/>
        </p:nvPicPr>
        <p:blipFill rotWithShape="1">
          <a:blip r:embed="rId2">
            <a:alphaModFix/>
          </a:blip>
          <a:srcRect b="0" l="4660" r="4660" t="0"/>
          <a:stretch/>
        </p:blipFill>
        <p:spPr>
          <a:xfrm flipH="1">
            <a:off x="-240585" y="-190496"/>
            <a:ext cx="9460788" cy="6333473"/>
          </a:xfrm>
          <a:prstGeom prst="rect">
            <a:avLst/>
          </a:prstGeom>
          <a:noFill/>
          <a:ln>
            <a:noFill/>
          </a:ln>
        </p:spPr>
      </p:pic>
      <p:sp>
        <p:nvSpPr>
          <p:cNvPr id="281" name="Google Shape;281;p36"/>
          <p:cNvSpPr txBox="1"/>
          <p:nvPr>
            <p:ph idx="1" type="body"/>
          </p:nvPr>
        </p:nvSpPr>
        <p:spPr>
          <a:xfrm flipH="1">
            <a:off x="2890575" y="1179425"/>
            <a:ext cx="5649900" cy="329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286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Proxima Nova"/>
              <a:buNone/>
              <a:defRPr sz="1400">
                <a:solidFill>
                  <a:srgbClr val="11284A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indent="-317500" lvl="1" marL="91440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Font typeface="Proxima Nova"/>
              <a:buChar char="○"/>
              <a:defRPr sz="1400">
                <a:latin typeface="Proxima Nova"/>
                <a:ea typeface="Proxima Nova"/>
                <a:cs typeface="Proxima Nova"/>
                <a:sym typeface="Proxima Nova"/>
              </a:defRPr>
            </a:lvl2pPr>
            <a:lvl3pPr indent="-317500" lvl="2" marL="137160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Font typeface="Proxima Nova"/>
              <a:buChar char="■"/>
              <a:defRPr sz="1400">
                <a:latin typeface="Proxima Nova"/>
                <a:ea typeface="Proxima Nova"/>
                <a:cs typeface="Proxima Nova"/>
                <a:sym typeface="Proxima Nova"/>
              </a:defRPr>
            </a:lvl3pPr>
            <a:lvl4pPr indent="-317500" lvl="3" marL="182880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Font typeface="Proxima Nova"/>
              <a:buChar char="●"/>
              <a:defRPr sz="1400">
                <a:latin typeface="Proxima Nova"/>
                <a:ea typeface="Proxima Nova"/>
                <a:cs typeface="Proxima Nova"/>
                <a:sym typeface="Proxima Nova"/>
              </a:defRPr>
            </a:lvl4pPr>
            <a:lvl5pPr indent="-317500" lvl="4" marL="228600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Font typeface="Proxima Nova"/>
              <a:buChar char="○"/>
              <a:defRPr sz="1400">
                <a:latin typeface="Proxima Nova"/>
                <a:ea typeface="Proxima Nova"/>
                <a:cs typeface="Proxima Nova"/>
                <a:sym typeface="Proxima Nova"/>
              </a:defRPr>
            </a:lvl5pPr>
            <a:lvl6pPr indent="-317500" lvl="5" marL="274320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Font typeface="Proxima Nova"/>
              <a:buChar char="■"/>
              <a:defRPr sz="1400">
                <a:latin typeface="Proxima Nova"/>
                <a:ea typeface="Proxima Nova"/>
                <a:cs typeface="Proxima Nova"/>
                <a:sym typeface="Proxima Nova"/>
              </a:defRPr>
            </a:lvl6pPr>
            <a:lvl7pPr indent="-317500" lvl="6" marL="320040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Font typeface="Proxima Nova"/>
              <a:buChar char="●"/>
              <a:defRPr sz="1400">
                <a:latin typeface="Proxima Nova"/>
                <a:ea typeface="Proxima Nova"/>
                <a:cs typeface="Proxima Nova"/>
                <a:sym typeface="Proxima Nova"/>
              </a:defRPr>
            </a:lvl7pPr>
            <a:lvl8pPr indent="-317500" lvl="7" marL="365760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Font typeface="Proxima Nova"/>
              <a:buChar char="○"/>
              <a:defRPr sz="1400">
                <a:latin typeface="Proxima Nova"/>
                <a:ea typeface="Proxima Nova"/>
                <a:cs typeface="Proxima Nova"/>
                <a:sym typeface="Proxima Nova"/>
              </a:defRPr>
            </a:lvl8pPr>
            <a:lvl9pPr indent="-317500" lvl="8" marL="4114800" rtl="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400"/>
              <a:buFont typeface="Proxima Nova"/>
              <a:buChar char="■"/>
              <a:defRPr sz="1400"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sp>
        <p:nvSpPr>
          <p:cNvPr id="282" name="Google Shape;282;p36"/>
          <p:cNvSpPr txBox="1"/>
          <p:nvPr>
            <p:ph idx="2" type="subTitle"/>
          </p:nvPr>
        </p:nvSpPr>
        <p:spPr>
          <a:xfrm>
            <a:off x="6726476" y="2137388"/>
            <a:ext cx="2358600" cy="75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Font typeface="Proxima Nova"/>
              <a:buNone/>
              <a:defRPr sz="1600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9pPr>
          </a:lstStyle>
          <a:p/>
        </p:txBody>
      </p:sp>
      <p:sp>
        <p:nvSpPr>
          <p:cNvPr id="283" name="Google Shape;283;p36"/>
          <p:cNvSpPr txBox="1"/>
          <p:nvPr/>
        </p:nvSpPr>
        <p:spPr>
          <a:xfrm>
            <a:off x="6939418" y="426201"/>
            <a:ext cx="1716000" cy="535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Proxima Nova"/>
              <a:buNone/>
            </a:pPr>
            <a:r>
              <a:t/>
            </a:r>
            <a:endParaRPr b="1" i="0" sz="2600" u="none" cap="none" strike="noStrike">
              <a:solidFill>
                <a:srgbClr val="E34026"/>
              </a:solidFill>
              <a:latin typeface="Proxima Nova Extrabold"/>
              <a:ea typeface="Proxima Nova Extrabold"/>
              <a:cs typeface="Proxima Nova Extrabold"/>
              <a:sym typeface="Proxima Nova Extrabold"/>
            </a:endParaRPr>
          </a:p>
        </p:txBody>
      </p:sp>
      <p:sp>
        <p:nvSpPr>
          <p:cNvPr id="284" name="Google Shape;284;p36"/>
          <p:cNvSpPr txBox="1"/>
          <p:nvPr>
            <p:ph type="title"/>
          </p:nvPr>
        </p:nvSpPr>
        <p:spPr>
          <a:xfrm>
            <a:off x="3094200" y="319850"/>
            <a:ext cx="5745900" cy="535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34026"/>
              </a:buClr>
              <a:buSzPts val="2600"/>
              <a:buFont typeface="Proxima Nova"/>
              <a:buNone/>
              <a:defRPr i="1" sz="2600" u="sng">
                <a:solidFill>
                  <a:srgbClr val="E34026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285" name="Google Shape;285;p36"/>
          <p:cNvSpPr txBox="1"/>
          <p:nvPr/>
        </p:nvSpPr>
        <p:spPr>
          <a:xfrm>
            <a:off x="6507897" y="4749851"/>
            <a:ext cx="23322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i="1" lang="en-US" sz="1000" u="none" cap="none" strike="noStrike">
                <a:solidFill>
                  <a:srgbClr val="11294B"/>
                </a:solidFill>
                <a:latin typeface="Proxima Nova"/>
                <a:ea typeface="Proxima Nova"/>
                <a:cs typeface="Proxima Nova"/>
                <a:sym typeface="Proxima Nova"/>
              </a:rPr>
              <a:t>DISRUPTORSINC.COM.AU </a:t>
            </a:r>
            <a:r>
              <a:rPr b="1" i="1" lang="en-US" sz="1000" u="none" cap="none" strike="noStrike">
                <a:solidFill>
                  <a:srgbClr val="E34026"/>
                </a:solidFill>
                <a:latin typeface="Proxima Nova"/>
                <a:ea typeface="Proxima Nova"/>
                <a:cs typeface="Proxima Nova"/>
                <a:sym typeface="Proxima Nova"/>
              </a:rPr>
              <a:t>/ </a:t>
            </a:r>
            <a:fld id="{00000000-1234-1234-1234-123412341234}" type="slidenum">
              <a:rPr b="1" i="1" lang="en-US" sz="1000" u="none" cap="none" strike="noStrike">
                <a:solidFill>
                  <a:srgbClr val="E34026"/>
                </a:solidFill>
                <a:latin typeface="Proxima Nova"/>
                <a:ea typeface="Proxima Nova"/>
                <a:cs typeface="Proxima Nova"/>
                <a:sym typeface="Proxima Nova"/>
              </a:rPr>
              <a:t>‹#›</a:t>
            </a:fld>
            <a:endParaRPr b="1" i="1" sz="1000" u="none" cap="none" strike="noStrike">
              <a:solidFill>
                <a:srgbClr val="E34026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286" name="Google Shape;286;p36"/>
          <p:cNvSpPr txBox="1"/>
          <p:nvPr/>
        </p:nvSpPr>
        <p:spPr>
          <a:xfrm>
            <a:off x="729450" y="4749851"/>
            <a:ext cx="1907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i="1" lang="en-US" sz="1000" u="none" cap="none" strike="noStrik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rPr>
              <a:t>DOCUMENT TITLE NAME</a:t>
            </a:r>
            <a:endParaRPr/>
          </a:p>
        </p:txBody>
      </p:sp>
      <p:pic>
        <p:nvPicPr>
          <p:cNvPr id="287" name="Google Shape;287;p3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159947" y="3265207"/>
            <a:ext cx="425984" cy="1341850"/>
          </a:xfrm>
          <a:prstGeom prst="rect">
            <a:avLst/>
          </a:prstGeom>
          <a:noFill/>
          <a:ln>
            <a:noFill/>
          </a:ln>
        </p:spPr>
      </p:pic>
      <p:sp>
        <p:nvSpPr>
          <p:cNvPr id="288" name="Google Shape;288;p36"/>
          <p:cNvSpPr txBox="1"/>
          <p:nvPr>
            <p:ph idx="3" type="subTitle"/>
          </p:nvPr>
        </p:nvSpPr>
        <p:spPr>
          <a:xfrm>
            <a:off x="328625" y="1022775"/>
            <a:ext cx="2093100" cy="309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sz="14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9pPr>
          </a:lstStyle>
          <a:p/>
        </p:txBody>
      </p:sp>
      <p:sp>
        <p:nvSpPr>
          <p:cNvPr id="289" name="Google Shape;289;p36"/>
          <p:cNvSpPr txBox="1"/>
          <p:nvPr>
            <p:ph idx="4" type="subTitle"/>
          </p:nvPr>
        </p:nvSpPr>
        <p:spPr>
          <a:xfrm>
            <a:off x="328625" y="426200"/>
            <a:ext cx="2332200" cy="59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34026"/>
              </a:buClr>
              <a:buSzPts val="1600"/>
              <a:buFont typeface="Proxima Nova Extrabold"/>
              <a:buNone/>
              <a:defRPr sz="1600">
                <a:solidFill>
                  <a:srgbClr val="E34026"/>
                </a:solidFill>
                <a:latin typeface="Proxima Nova Extrabold"/>
                <a:ea typeface="Proxima Nova Extrabold"/>
                <a:cs typeface="Proxima Nova Extrabold"/>
                <a:sym typeface="Proxima Nova Extrabold"/>
              </a:defRPr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 2 1">
  <p:cSld name="1_Title and body_1_1">
    <p:bg>
      <p:bgPr>
        <a:solidFill>
          <a:srgbClr val="11284A"/>
        </a:solidFill>
      </p:bgPr>
    </p:bg>
    <p:spTree>
      <p:nvGrpSpPr>
        <p:cNvPr id="290" name="Shape 2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1" name="Google Shape;291;p37"/>
          <p:cNvPicPr preferRelativeResize="0"/>
          <p:nvPr/>
        </p:nvPicPr>
        <p:blipFill rotWithShape="1">
          <a:blip r:embed="rId2">
            <a:alphaModFix/>
          </a:blip>
          <a:srcRect b="0" l="4660" r="4660" t="0"/>
          <a:stretch/>
        </p:blipFill>
        <p:spPr>
          <a:xfrm flipH="1" rot="10800000">
            <a:off x="-3496322" y="-114296"/>
            <a:ext cx="9460788" cy="6333473"/>
          </a:xfrm>
          <a:prstGeom prst="rect">
            <a:avLst/>
          </a:prstGeom>
          <a:noFill/>
          <a:ln>
            <a:noFill/>
          </a:ln>
        </p:spPr>
      </p:pic>
      <p:sp>
        <p:nvSpPr>
          <p:cNvPr id="292" name="Google Shape;292;p37"/>
          <p:cNvSpPr txBox="1"/>
          <p:nvPr>
            <p:ph idx="1" type="body"/>
          </p:nvPr>
        </p:nvSpPr>
        <p:spPr>
          <a:xfrm flipH="1">
            <a:off x="3084875" y="1251374"/>
            <a:ext cx="5320500" cy="2413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286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Proxima Nova"/>
              <a:buNone/>
              <a:defRPr sz="14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indent="-298450" lvl="1" marL="91440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FFFFFF"/>
              </a:buClr>
              <a:buSzPts val="1100"/>
              <a:buFont typeface="Proxima Nova"/>
              <a:buChar char="○"/>
              <a:defRPr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indent="-298450" lvl="2" marL="137160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FFFFFF"/>
              </a:buClr>
              <a:buSzPts val="1100"/>
              <a:buFont typeface="Proxima Nova"/>
              <a:buChar char="■"/>
              <a:defRPr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indent="-298450" lvl="3" marL="182880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FFFFFF"/>
              </a:buClr>
              <a:buSzPts val="1100"/>
              <a:buFont typeface="Proxima Nova"/>
              <a:buChar char="●"/>
              <a:defRPr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indent="-298450" lvl="4" marL="228600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FFFFFF"/>
              </a:buClr>
              <a:buSzPts val="1100"/>
              <a:buFont typeface="Proxima Nova"/>
              <a:buChar char="○"/>
              <a:defRPr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indent="-298450" lvl="5" marL="274320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FFFFFF"/>
              </a:buClr>
              <a:buSzPts val="1100"/>
              <a:buFont typeface="Proxima Nova"/>
              <a:buChar char="■"/>
              <a:defRPr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indent="-298450" lvl="6" marL="320040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FFFFFF"/>
              </a:buClr>
              <a:buSzPts val="1100"/>
              <a:buFont typeface="Proxima Nova"/>
              <a:buChar char="●"/>
              <a:defRPr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indent="-298450" lvl="7" marL="365760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FFFFFF"/>
              </a:buClr>
              <a:buSzPts val="1100"/>
              <a:buFont typeface="Proxima Nova"/>
              <a:buChar char="○"/>
              <a:defRPr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indent="-298450" lvl="8" marL="4114800" rtl="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rgbClr val="FFFFFF"/>
              </a:buClr>
              <a:buSzPts val="1100"/>
              <a:buFont typeface="Proxima Nova"/>
              <a:buChar char="■"/>
              <a:defRPr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sp>
        <p:nvSpPr>
          <p:cNvPr id="293" name="Google Shape;293;p37"/>
          <p:cNvSpPr txBox="1"/>
          <p:nvPr/>
        </p:nvSpPr>
        <p:spPr>
          <a:xfrm>
            <a:off x="6939418" y="426201"/>
            <a:ext cx="1716000" cy="535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Proxima Nova"/>
              <a:buNone/>
            </a:pPr>
            <a:r>
              <a:t/>
            </a:r>
            <a:endParaRPr b="1" i="0" sz="2600" u="none" cap="none" strike="noStrike">
              <a:solidFill>
                <a:srgbClr val="E34026"/>
              </a:solidFill>
              <a:latin typeface="Proxima Nova Extrabold"/>
              <a:ea typeface="Proxima Nova Extrabold"/>
              <a:cs typeface="Proxima Nova Extrabold"/>
              <a:sym typeface="Proxima Nova Extrabold"/>
            </a:endParaRPr>
          </a:p>
        </p:txBody>
      </p:sp>
      <p:sp>
        <p:nvSpPr>
          <p:cNvPr id="294" name="Google Shape;294;p37"/>
          <p:cNvSpPr txBox="1"/>
          <p:nvPr>
            <p:ph type="title"/>
          </p:nvPr>
        </p:nvSpPr>
        <p:spPr>
          <a:xfrm>
            <a:off x="3177125" y="426200"/>
            <a:ext cx="5745900" cy="59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Proxima Nova"/>
              <a:buNone/>
              <a:defRPr i="1" sz="2600" u="sng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None/>
              <a:defRPr sz="2600">
                <a:solidFill>
                  <a:srgbClr val="FFFFFF"/>
                </a:solidFill>
              </a:defRPr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None/>
              <a:defRPr sz="2600">
                <a:solidFill>
                  <a:srgbClr val="FFFFFF"/>
                </a:solidFill>
              </a:defRPr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None/>
              <a:defRPr sz="2600">
                <a:solidFill>
                  <a:srgbClr val="FFFFFF"/>
                </a:solidFill>
              </a:defRPr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None/>
              <a:defRPr sz="2600">
                <a:solidFill>
                  <a:srgbClr val="FFFFFF"/>
                </a:solidFill>
              </a:defRPr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None/>
              <a:defRPr sz="2600">
                <a:solidFill>
                  <a:srgbClr val="FFFFFF"/>
                </a:solidFill>
              </a:defRPr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None/>
              <a:defRPr sz="2600">
                <a:solidFill>
                  <a:srgbClr val="FFFFFF"/>
                </a:solidFill>
              </a:defRPr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None/>
              <a:defRPr sz="2600">
                <a:solidFill>
                  <a:srgbClr val="FFFFFF"/>
                </a:solidFill>
              </a:defRPr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None/>
              <a:defRPr sz="2600">
                <a:solidFill>
                  <a:srgbClr val="FFFFFF"/>
                </a:solidFill>
              </a:defRPr>
            </a:lvl9pPr>
          </a:lstStyle>
          <a:p/>
        </p:txBody>
      </p:sp>
      <p:sp>
        <p:nvSpPr>
          <p:cNvPr id="295" name="Google Shape;295;p37"/>
          <p:cNvSpPr txBox="1"/>
          <p:nvPr/>
        </p:nvSpPr>
        <p:spPr>
          <a:xfrm>
            <a:off x="6507897" y="4749851"/>
            <a:ext cx="23322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i="1" lang="en-US" sz="1000" u="none" cap="none" strike="noStrik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rPr>
              <a:t>DISRUPTORSINC.COM.AU </a:t>
            </a:r>
            <a:r>
              <a:rPr b="1" i="1" lang="en-US" sz="1000" u="none" cap="none" strike="noStrike">
                <a:solidFill>
                  <a:srgbClr val="E34026"/>
                </a:solidFill>
                <a:latin typeface="Proxima Nova"/>
                <a:ea typeface="Proxima Nova"/>
                <a:cs typeface="Proxima Nova"/>
                <a:sym typeface="Proxima Nova"/>
              </a:rPr>
              <a:t>/ </a:t>
            </a:r>
            <a:fld id="{00000000-1234-1234-1234-123412341234}" type="slidenum">
              <a:rPr b="1" i="1" lang="en-US" sz="1000" u="none" cap="none" strike="noStrike">
                <a:solidFill>
                  <a:srgbClr val="E34026"/>
                </a:solidFill>
                <a:latin typeface="Proxima Nova"/>
                <a:ea typeface="Proxima Nova"/>
                <a:cs typeface="Proxima Nova"/>
                <a:sym typeface="Proxima Nova"/>
              </a:rPr>
              <a:t>‹#›</a:t>
            </a:fld>
            <a:endParaRPr b="1" i="1" sz="1000" u="none" cap="none" strike="noStrike">
              <a:solidFill>
                <a:srgbClr val="E34026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296" name="Google Shape;296;p37"/>
          <p:cNvSpPr txBox="1"/>
          <p:nvPr/>
        </p:nvSpPr>
        <p:spPr>
          <a:xfrm>
            <a:off x="729450" y="4749851"/>
            <a:ext cx="1907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i="1" lang="en-US" sz="1000" u="none" cap="none" strike="noStrik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rPr>
              <a:t>DOCUMENT TITLE NAME</a:t>
            </a:r>
            <a:endParaRPr/>
          </a:p>
        </p:txBody>
      </p:sp>
      <p:pic>
        <p:nvPicPr>
          <p:cNvPr id="297" name="Google Shape;297;p3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159947" y="3265207"/>
            <a:ext cx="425984" cy="13418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98" name="Google Shape;298;p3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 rot="5400000">
            <a:off x="5813840" y="4293542"/>
            <a:ext cx="472460" cy="1488249"/>
          </a:xfrm>
          <a:prstGeom prst="rect">
            <a:avLst/>
          </a:prstGeom>
          <a:noFill/>
          <a:ln>
            <a:noFill/>
          </a:ln>
        </p:spPr>
      </p:pic>
      <p:sp>
        <p:nvSpPr>
          <p:cNvPr id="299" name="Google Shape;299;p37"/>
          <p:cNvSpPr txBox="1"/>
          <p:nvPr>
            <p:ph idx="2" type="subTitle"/>
          </p:nvPr>
        </p:nvSpPr>
        <p:spPr>
          <a:xfrm>
            <a:off x="328625" y="1251375"/>
            <a:ext cx="2332200" cy="309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400"/>
              <a:buFont typeface="Arial"/>
              <a:buNone/>
              <a:defRPr sz="1400">
                <a:solidFill>
                  <a:srgbClr val="11294B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9pPr>
          </a:lstStyle>
          <a:p/>
        </p:txBody>
      </p:sp>
      <p:sp>
        <p:nvSpPr>
          <p:cNvPr id="300" name="Google Shape;300;p37"/>
          <p:cNvSpPr txBox="1"/>
          <p:nvPr>
            <p:ph idx="3" type="subTitle"/>
          </p:nvPr>
        </p:nvSpPr>
        <p:spPr>
          <a:xfrm>
            <a:off x="328625" y="502400"/>
            <a:ext cx="2332200" cy="59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34026"/>
              </a:buClr>
              <a:buSzPts val="1600"/>
              <a:buFont typeface="Proxima Nova Extrabold"/>
              <a:buNone/>
              <a:defRPr sz="1600">
                <a:solidFill>
                  <a:srgbClr val="E34026"/>
                </a:solidFill>
                <a:latin typeface="Proxima Nova Extrabold"/>
                <a:ea typeface="Proxima Nova Extrabold"/>
                <a:cs typeface="Proxima Nova Extrabold"/>
                <a:sym typeface="Proxima Nova Extrabold"/>
              </a:defRPr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bg>
      <p:bgPr>
        <a:solidFill>
          <a:schemeClr val="lt2"/>
        </a:solidFill>
      </p:bgPr>
    </p:bg>
    <p:spTree>
      <p:nvGrpSpPr>
        <p:cNvPr id="30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2" name="Google Shape;302;p38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303" name="Google Shape;303;p38"/>
          <p:cNvSpPr txBox="1"/>
          <p:nvPr>
            <p:ph idx="1" type="subTitle"/>
          </p:nvPr>
        </p:nvSpPr>
        <p:spPr>
          <a:xfrm>
            <a:off x="1635452" y="3588525"/>
            <a:ext cx="7688100" cy="541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Font typeface="Proxima Nova"/>
              <a:buNone/>
              <a:defRPr b="1" sz="16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Proxima Nova"/>
              <a:buNone/>
              <a:defRPr b="1" sz="1600">
                <a:latin typeface="Proxima Nova"/>
                <a:ea typeface="Proxima Nova"/>
                <a:cs typeface="Proxima Nova"/>
                <a:sym typeface="Proxima Nova"/>
              </a:defRPr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Proxima Nova"/>
              <a:buNone/>
              <a:defRPr b="1" sz="1600">
                <a:latin typeface="Proxima Nova"/>
                <a:ea typeface="Proxima Nova"/>
                <a:cs typeface="Proxima Nova"/>
                <a:sym typeface="Proxima Nova"/>
              </a:defRPr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Proxima Nova"/>
              <a:buNone/>
              <a:defRPr b="1" sz="1600">
                <a:latin typeface="Proxima Nova"/>
                <a:ea typeface="Proxima Nova"/>
                <a:cs typeface="Proxima Nova"/>
                <a:sym typeface="Proxima Nova"/>
              </a:defRPr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Proxima Nova"/>
              <a:buNone/>
              <a:defRPr b="1" sz="1600">
                <a:latin typeface="Proxima Nova"/>
                <a:ea typeface="Proxima Nova"/>
                <a:cs typeface="Proxima Nova"/>
                <a:sym typeface="Proxima Nova"/>
              </a:defRPr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Proxima Nova"/>
              <a:buNone/>
              <a:defRPr b="1" sz="1600">
                <a:latin typeface="Proxima Nova"/>
                <a:ea typeface="Proxima Nova"/>
                <a:cs typeface="Proxima Nova"/>
                <a:sym typeface="Proxima Nova"/>
              </a:defRPr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Proxima Nova"/>
              <a:buNone/>
              <a:defRPr b="1" sz="1600">
                <a:latin typeface="Proxima Nova"/>
                <a:ea typeface="Proxima Nova"/>
                <a:cs typeface="Proxima Nova"/>
                <a:sym typeface="Proxima Nova"/>
              </a:defRPr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Proxima Nova"/>
              <a:buNone/>
              <a:defRPr b="1" sz="1600">
                <a:latin typeface="Proxima Nova"/>
                <a:ea typeface="Proxima Nova"/>
                <a:cs typeface="Proxima Nova"/>
                <a:sym typeface="Proxima Nova"/>
              </a:defRPr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Proxima Nova"/>
              <a:buNone/>
              <a:defRPr b="1" sz="1600"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sp>
        <p:nvSpPr>
          <p:cNvPr id="304" name="Google Shape;304;p38"/>
          <p:cNvSpPr txBox="1"/>
          <p:nvPr>
            <p:ph idx="12" type="sldNum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305" name="Google Shape;305;p38"/>
          <p:cNvSpPr/>
          <p:nvPr/>
        </p:nvSpPr>
        <p:spPr>
          <a:xfrm>
            <a:off x="1635450" y="1632000"/>
            <a:ext cx="5285700" cy="1879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6" name="Google Shape;306;p38"/>
          <p:cNvSpPr txBox="1"/>
          <p:nvPr>
            <p:ph type="ctrTitle"/>
          </p:nvPr>
        </p:nvSpPr>
        <p:spPr>
          <a:xfrm>
            <a:off x="1849900" y="1846800"/>
            <a:ext cx="4619700" cy="1664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4200"/>
              <a:buFont typeface="Proxima Nova"/>
              <a:buNone/>
              <a:defRPr i="1" sz="4200" u="sng">
                <a:solidFill>
                  <a:srgbClr val="11294B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9pPr>
          </a:lstStyle>
          <a:p/>
        </p:txBody>
      </p:sp>
      <p:pic>
        <p:nvPicPr>
          <p:cNvPr id="307" name="Google Shape;307;p3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669813" y="2185463"/>
            <a:ext cx="466725" cy="14954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 1">
  <p:cSld name="TITLE_2">
    <p:bg>
      <p:bgPr>
        <a:solidFill>
          <a:schemeClr val="lt2"/>
        </a:solidFill>
      </p:bgPr>
    </p:bg>
    <p:spTree>
      <p:nvGrpSpPr>
        <p:cNvPr id="308" name="Shape 3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9" name="Google Shape;309;p39"/>
          <p:cNvPicPr preferRelativeResize="0"/>
          <p:nvPr/>
        </p:nvPicPr>
        <p:blipFill rotWithShape="1">
          <a:blip r:embed="rId2">
            <a:alphaModFix/>
          </a:blip>
          <a:srcRect b="2924" l="0" r="8825" t="16050"/>
          <a:stretch/>
        </p:blipFill>
        <p:spPr>
          <a:xfrm>
            <a:off x="-126050" y="-57150"/>
            <a:ext cx="10027927" cy="5276852"/>
          </a:xfrm>
          <a:prstGeom prst="rect">
            <a:avLst/>
          </a:prstGeom>
          <a:noFill/>
          <a:ln>
            <a:noFill/>
          </a:ln>
        </p:spPr>
      </p:pic>
      <p:sp>
        <p:nvSpPr>
          <p:cNvPr id="310" name="Google Shape;310;p39"/>
          <p:cNvSpPr txBox="1"/>
          <p:nvPr>
            <p:ph idx="1" type="subTitle"/>
          </p:nvPr>
        </p:nvSpPr>
        <p:spPr>
          <a:xfrm>
            <a:off x="1635452" y="3588525"/>
            <a:ext cx="7688100" cy="541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Font typeface="Proxima Nova"/>
              <a:buNone/>
              <a:defRPr b="1" sz="16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Proxima Nova"/>
              <a:buNone/>
              <a:defRPr b="1" sz="1600">
                <a:latin typeface="Proxima Nova"/>
                <a:ea typeface="Proxima Nova"/>
                <a:cs typeface="Proxima Nova"/>
                <a:sym typeface="Proxima Nova"/>
              </a:defRPr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Proxima Nova"/>
              <a:buNone/>
              <a:defRPr b="1" sz="1600">
                <a:latin typeface="Proxima Nova"/>
                <a:ea typeface="Proxima Nova"/>
                <a:cs typeface="Proxima Nova"/>
                <a:sym typeface="Proxima Nova"/>
              </a:defRPr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Proxima Nova"/>
              <a:buNone/>
              <a:defRPr b="1" sz="1600">
                <a:latin typeface="Proxima Nova"/>
                <a:ea typeface="Proxima Nova"/>
                <a:cs typeface="Proxima Nova"/>
                <a:sym typeface="Proxima Nova"/>
              </a:defRPr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Proxima Nova"/>
              <a:buNone/>
              <a:defRPr b="1" sz="1600">
                <a:latin typeface="Proxima Nova"/>
                <a:ea typeface="Proxima Nova"/>
                <a:cs typeface="Proxima Nova"/>
                <a:sym typeface="Proxima Nova"/>
              </a:defRPr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Proxima Nova"/>
              <a:buNone/>
              <a:defRPr b="1" sz="1600">
                <a:latin typeface="Proxima Nova"/>
                <a:ea typeface="Proxima Nova"/>
                <a:cs typeface="Proxima Nova"/>
                <a:sym typeface="Proxima Nova"/>
              </a:defRPr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Proxima Nova"/>
              <a:buNone/>
              <a:defRPr b="1" sz="1600">
                <a:latin typeface="Proxima Nova"/>
                <a:ea typeface="Proxima Nova"/>
                <a:cs typeface="Proxima Nova"/>
                <a:sym typeface="Proxima Nova"/>
              </a:defRPr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Proxima Nova"/>
              <a:buNone/>
              <a:defRPr b="1" sz="1600">
                <a:latin typeface="Proxima Nova"/>
                <a:ea typeface="Proxima Nova"/>
                <a:cs typeface="Proxima Nova"/>
                <a:sym typeface="Proxima Nova"/>
              </a:defRPr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Proxima Nova"/>
              <a:buNone/>
              <a:defRPr b="1" sz="1600"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sp>
        <p:nvSpPr>
          <p:cNvPr id="311" name="Google Shape;311;p39"/>
          <p:cNvSpPr txBox="1"/>
          <p:nvPr>
            <p:ph idx="12" type="sldNum"/>
          </p:nvPr>
        </p:nvSpPr>
        <p:spPr>
          <a:xfrm>
            <a:off x="8374602" y="474990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312" name="Google Shape;312;p39"/>
          <p:cNvSpPr/>
          <p:nvPr/>
        </p:nvSpPr>
        <p:spPr>
          <a:xfrm>
            <a:off x="1635450" y="1632000"/>
            <a:ext cx="5285700" cy="1879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3" name="Google Shape;313;p39"/>
          <p:cNvSpPr txBox="1"/>
          <p:nvPr>
            <p:ph type="ctrTitle"/>
          </p:nvPr>
        </p:nvSpPr>
        <p:spPr>
          <a:xfrm>
            <a:off x="1849900" y="1846800"/>
            <a:ext cx="4619700" cy="1664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4200"/>
              <a:buFont typeface="Proxima Nova"/>
              <a:buNone/>
              <a:defRPr i="1" sz="4200" u="sng">
                <a:solidFill>
                  <a:srgbClr val="11294B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9pPr>
          </a:lstStyle>
          <a:p/>
        </p:txBody>
      </p:sp>
      <p:pic>
        <p:nvPicPr>
          <p:cNvPr id="314" name="Google Shape;314;p3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669813" y="2185463"/>
            <a:ext cx="466725" cy="14954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 1 1">
  <p:cSld name="TITLE_2_1">
    <p:bg>
      <p:bgPr>
        <a:solidFill>
          <a:schemeClr val="lt2"/>
        </a:solidFill>
      </p:bgPr>
    </p:bg>
    <p:spTree>
      <p:nvGrpSpPr>
        <p:cNvPr id="315" name="Shape 3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6" name="Google Shape;316;p40"/>
          <p:cNvPicPr preferRelativeResize="0"/>
          <p:nvPr/>
        </p:nvPicPr>
        <p:blipFill rotWithShape="1">
          <a:blip r:embed="rId2">
            <a:alphaModFix/>
          </a:blip>
          <a:srcRect b="9999" l="0" r="0" t="0"/>
          <a:stretch/>
        </p:blipFill>
        <p:spPr>
          <a:xfrm>
            <a:off x="-89775" y="-50500"/>
            <a:ext cx="9323550" cy="5244497"/>
          </a:xfrm>
          <a:prstGeom prst="rect">
            <a:avLst/>
          </a:prstGeom>
          <a:noFill/>
          <a:ln>
            <a:noFill/>
          </a:ln>
        </p:spPr>
      </p:pic>
      <p:sp>
        <p:nvSpPr>
          <p:cNvPr id="317" name="Google Shape;317;p40"/>
          <p:cNvSpPr txBox="1"/>
          <p:nvPr>
            <p:ph idx="1" type="subTitle"/>
          </p:nvPr>
        </p:nvSpPr>
        <p:spPr>
          <a:xfrm>
            <a:off x="1635452" y="3588525"/>
            <a:ext cx="7688100" cy="541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Font typeface="Proxima Nova"/>
              <a:buNone/>
              <a:defRPr b="1" sz="16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Proxima Nova"/>
              <a:buNone/>
              <a:defRPr b="1" sz="1600">
                <a:latin typeface="Proxima Nova"/>
                <a:ea typeface="Proxima Nova"/>
                <a:cs typeface="Proxima Nova"/>
                <a:sym typeface="Proxima Nova"/>
              </a:defRPr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Proxima Nova"/>
              <a:buNone/>
              <a:defRPr b="1" sz="1600">
                <a:latin typeface="Proxima Nova"/>
                <a:ea typeface="Proxima Nova"/>
                <a:cs typeface="Proxima Nova"/>
                <a:sym typeface="Proxima Nova"/>
              </a:defRPr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Proxima Nova"/>
              <a:buNone/>
              <a:defRPr b="1" sz="1600">
                <a:latin typeface="Proxima Nova"/>
                <a:ea typeface="Proxima Nova"/>
                <a:cs typeface="Proxima Nova"/>
                <a:sym typeface="Proxima Nova"/>
              </a:defRPr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Proxima Nova"/>
              <a:buNone/>
              <a:defRPr b="1" sz="1600">
                <a:latin typeface="Proxima Nova"/>
                <a:ea typeface="Proxima Nova"/>
                <a:cs typeface="Proxima Nova"/>
                <a:sym typeface="Proxima Nova"/>
              </a:defRPr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Proxima Nova"/>
              <a:buNone/>
              <a:defRPr b="1" sz="1600">
                <a:latin typeface="Proxima Nova"/>
                <a:ea typeface="Proxima Nova"/>
                <a:cs typeface="Proxima Nova"/>
                <a:sym typeface="Proxima Nova"/>
              </a:defRPr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Proxima Nova"/>
              <a:buNone/>
              <a:defRPr b="1" sz="1600">
                <a:latin typeface="Proxima Nova"/>
                <a:ea typeface="Proxima Nova"/>
                <a:cs typeface="Proxima Nova"/>
                <a:sym typeface="Proxima Nova"/>
              </a:defRPr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Proxima Nova"/>
              <a:buNone/>
              <a:defRPr b="1" sz="1600">
                <a:latin typeface="Proxima Nova"/>
                <a:ea typeface="Proxima Nova"/>
                <a:cs typeface="Proxima Nova"/>
                <a:sym typeface="Proxima Nova"/>
              </a:defRPr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Proxima Nova"/>
              <a:buNone/>
              <a:defRPr b="1" sz="1600"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sp>
        <p:nvSpPr>
          <p:cNvPr id="318" name="Google Shape;318;p40"/>
          <p:cNvSpPr txBox="1"/>
          <p:nvPr>
            <p:ph idx="12" type="sldNum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319" name="Google Shape;319;p40"/>
          <p:cNvSpPr/>
          <p:nvPr/>
        </p:nvSpPr>
        <p:spPr>
          <a:xfrm>
            <a:off x="1635450" y="1632000"/>
            <a:ext cx="5285700" cy="1879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0" name="Google Shape;320;p40"/>
          <p:cNvSpPr txBox="1"/>
          <p:nvPr>
            <p:ph type="ctrTitle"/>
          </p:nvPr>
        </p:nvSpPr>
        <p:spPr>
          <a:xfrm>
            <a:off x="1849900" y="1846800"/>
            <a:ext cx="4619700" cy="1664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4200"/>
              <a:buFont typeface="Proxima Nova"/>
              <a:buNone/>
              <a:defRPr i="1" sz="4200" u="sng">
                <a:solidFill>
                  <a:srgbClr val="11294B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9pPr>
          </a:lstStyle>
          <a:p/>
        </p:txBody>
      </p:sp>
      <p:pic>
        <p:nvPicPr>
          <p:cNvPr id="321" name="Google Shape;321;p4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669813" y="2185463"/>
            <a:ext cx="466725" cy="14954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_alt2 4">
  <p:cSld name="TITLE_AND_BODY_1_1_4">
    <p:spTree>
      <p:nvGrpSpPr>
        <p:cNvPr id="322" name="Shape 3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3" name="Google Shape;323;p41"/>
          <p:cNvPicPr preferRelativeResize="0"/>
          <p:nvPr/>
        </p:nvPicPr>
        <p:blipFill rotWithShape="1">
          <a:blip r:embed="rId2">
            <a:alphaModFix/>
          </a:blip>
          <a:srcRect b="13434" l="0" r="0" t="0"/>
          <a:stretch/>
        </p:blipFill>
        <p:spPr>
          <a:xfrm>
            <a:off x="-95250" y="-66675"/>
            <a:ext cx="9345924" cy="53933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 2">
  <p:cSld name="1_Title and body_1">
    <p:bg>
      <p:bgPr>
        <a:solidFill>
          <a:srgbClr val="11284A"/>
        </a:solidFill>
      </p:bgPr>
    </p:bg>
    <p:spTree>
      <p:nvGrpSpPr>
        <p:cNvPr id="39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Google Shape;40;p5"/>
          <p:cNvPicPr preferRelativeResize="0"/>
          <p:nvPr/>
        </p:nvPicPr>
        <p:blipFill rotWithShape="1">
          <a:blip r:embed="rId2">
            <a:alphaModFix/>
          </a:blip>
          <a:srcRect b="0" l="4660" r="4660" t="0"/>
          <a:stretch/>
        </p:blipFill>
        <p:spPr>
          <a:xfrm flipH="1">
            <a:off x="-240585" y="-190496"/>
            <a:ext cx="9460788" cy="6333473"/>
          </a:xfrm>
          <a:prstGeom prst="rect">
            <a:avLst/>
          </a:prstGeom>
          <a:noFill/>
          <a:ln>
            <a:noFill/>
          </a:ln>
        </p:spPr>
      </p:pic>
      <p:sp>
        <p:nvSpPr>
          <p:cNvPr id="41" name="Google Shape;41;p5"/>
          <p:cNvSpPr txBox="1"/>
          <p:nvPr>
            <p:ph idx="1" type="body"/>
          </p:nvPr>
        </p:nvSpPr>
        <p:spPr>
          <a:xfrm flipH="1">
            <a:off x="2890575" y="1179425"/>
            <a:ext cx="5649900" cy="329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286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Proxima Nova"/>
              <a:buNone/>
              <a:defRPr sz="1400">
                <a:solidFill>
                  <a:srgbClr val="11284A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indent="-317500" lvl="1" marL="91440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Font typeface="Proxima Nova"/>
              <a:buChar char="○"/>
              <a:defRPr sz="1400">
                <a:latin typeface="Proxima Nova"/>
                <a:ea typeface="Proxima Nova"/>
                <a:cs typeface="Proxima Nova"/>
                <a:sym typeface="Proxima Nova"/>
              </a:defRPr>
            </a:lvl2pPr>
            <a:lvl3pPr indent="-317500" lvl="2" marL="137160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Font typeface="Proxima Nova"/>
              <a:buChar char="■"/>
              <a:defRPr sz="1400">
                <a:latin typeface="Proxima Nova"/>
                <a:ea typeface="Proxima Nova"/>
                <a:cs typeface="Proxima Nova"/>
                <a:sym typeface="Proxima Nova"/>
              </a:defRPr>
            </a:lvl3pPr>
            <a:lvl4pPr indent="-317500" lvl="3" marL="182880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Font typeface="Proxima Nova"/>
              <a:buChar char="●"/>
              <a:defRPr sz="1400">
                <a:latin typeface="Proxima Nova"/>
                <a:ea typeface="Proxima Nova"/>
                <a:cs typeface="Proxima Nova"/>
                <a:sym typeface="Proxima Nova"/>
              </a:defRPr>
            </a:lvl4pPr>
            <a:lvl5pPr indent="-317500" lvl="4" marL="228600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Font typeface="Proxima Nova"/>
              <a:buChar char="○"/>
              <a:defRPr sz="1400">
                <a:latin typeface="Proxima Nova"/>
                <a:ea typeface="Proxima Nova"/>
                <a:cs typeface="Proxima Nova"/>
                <a:sym typeface="Proxima Nova"/>
              </a:defRPr>
            </a:lvl5pPr>
            <a:lvl6pPr indent="-317500" lvl="5" marL="274320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Font typeface="Proxima Nova"/>
              <a:buChar char="■"/>
              <a:defRPr sz="1400">
                <a:latin typeface="Proxima Nova"/>
                <a:ea typeface="Proxima Nova"/>
                <a:cs typeface="Proxima Nova"/>
                <a:sym typeface="Proxima Nova"/>
              </a:defRPr>
            </a:lvl6pPr>
            <a:lvl7pPr indent="-317500" lvl="6" marL="320040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Font typeface="Proxima Nova"/>
              <a:buChar char="●"/>
              <a:defRPr sz="1400">
                <a:latin typeface="Proxima Nova"/>
                <a:ea typeface="Proxima Nova"/>
                <a:cs typeface="Proxima Nova"/>
                <a:sym typeface="Proxima Nova"/>
              </a:defRPr>
            </a:lvl7pPr>
            <a:lvl8pPr indent="-317500" lvl="7" marL="365760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Font typeface="Proxima Nova"/>
              <a:buChar char="○"/>
              <a:defRPr sz="1400">
                <a:latin typeface="Proxima Nova"/>
                <a:ea typeface="Proxima Nova"/>
                <a:cs typeface="Proxima Nova"/>
                <a:sym typeface="Proxima Nova"/>
              </a:defRPr>
            </a:lvl8pPr>
            <a:lvl9pPr indent="-317500" lvl="8" marL="4114800" rtl="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400"/>
              <a:buFont typeface="Proxima Nova"/>
              <a:buChar char="■"/>
              <a:defRPr sz="1400"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sp>
        <p:nvSpPr>
          <p:cNvPr id="42" name="Google Shape;42;p5"/>
          <p:cNvSpPr txBox="1"/>
          <p:nvPr>
            <p:ph idx="2" type="subTitle"/>
          </p:nvPr>
        </p:nvSpPr>
        <p:spPr>
          <a:xfrm>
            <a:off x="6726476" y="2137388"/>
            <a:ext cx="2358600" cy="75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Font typeface="Proxima Nova"/>
              <a:buNone/>
              <a:defRPr sz="1600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9pPr>
          </a:lstStyle>
          <a:p/>
        </p:txBody>
      </p:sp>
      <p:sp>
        <p:nvSpPr>
          <p:cNvPr id="43" name="Google Shape;43;p5"/>
          <p:cNvSpPr txBox="1"/>
          <p:nvPr/>
        </p:nvSpPr>
        <p:spPr>
          <a:xfrm>
            <a:off x="6939418" y="426201"/>
            <a:ext cx="1716000" cy="535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Proxima Nova"/>
              <a:buNone/>
            </a:pPr>
            <a:r>
              <a:t/>
            </a:r>
            <a:endParaRPr b="1" i="0" sz="2600" u="none" cap="none" strike="noStrike">
              <a:solidFill>
                <a:srgbClr val="E34026"/>
              </a:solidFill>
              <a:latin typeface="Proxima Nova Extrabold"/>
              <a:ea typeface="Proxima Nova Extrabold"/>
              <a:cs typeface="Proxima Nova Extrabold"/>
              <a:sym typeface="Proxima Nova Extrabold"/>
            </a:endParaRPr>
          </a:p>
        </p:txBody>
      </p:sp>
      <p:sp>
        <p:nvSpPr>
          <p:cNvPr id="44" name="Google Shape;44;p5"/>
          <p:cNvSpPr txBox="1"/>
          <p:nvPr>
            <p:ph type="title"/>
          </p:nvPr>
        </p:nvSpPr>
        <p:spPr>
          <a:xfrm>
            <a:off x="3094200" y="319850"/>
            <a:ext cx="5745900" cy="535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34026"/>
              </a:buClr>
              <a:buSzPts val="2600"/>
              <a:buFont typeface="Proxima Nova"/>
              <a:buNone/>
              <a:defRPr i="1" sz="2600" u="sng">
                <a:solidFill>
                  <a:srgbClr val="E34026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45" name="Google Shape;45;p5"/>
          <p:cNvSpPr txBox="1"/>
          <p:nvPr/>
        </p:nvSpPr>
        <p:spPr>
          <a:xfrm>
            <a:off x="6507897" y="4749851"/>
            <a:ext cx="23322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i="1" lang="en-US" sz="1000" u="none" cap="none" strike="noStrike">
                <a:solidFill>
                  <a:srgbClr val="11294B"/>
                </a:solidFill>
                <a:latin typeface="Proxima Nova"/>
                <a:ea typeface="Proxima Nova"/>
                <a:cs typeface="Proxima Nova"/>
                <a:sym typeface="Proxima Nova"/>
              </a:rPr>
              <a:t>DISRUPTORSINC.COM.AU </a:t>
            </a:r>
            <a:r>
              <a:rPr b="1" i="1" lang="en-US" sz="1000" u="none" cap="none" strike="noStrike">
                <a:solidFill>
                  <a:srgbClr val="E34026"/>
                </a:solidFill>
                <a:latin typeface="Proxima Nova"/>
                <a:ea typeface="Proxima Nova"/>
                <a:cs typeface="Proxima Nova"/>
                <a:sym typeface="Proxima Nova"/>
              </a:rPr>
              <a:t>/ </a:t>
            </a:r>
            <a:fld id="{00000000-1234-1234-1234-123412341234}" type="slidenum">
              <a:rPr b="1" i="1" lang="en-US" sz="1000" u="none" cap="none" strike="noStrike">
                <a:solidFill>
                  <a:srgbClr val="E34026"/>
                </a:solidFill>
                <a:latin typeface="Proxima Nova"/>
                <a:ea typeface="Proxima Nova"/>
                <a:cs typeface="Proxima Nova"/>
                <a:sym typeface="Proxima Nova"/>
              </a:rPr>
              <a:t>‹#›</a:t>
            </a:fld>
            <a:endParaRPr b="1" i="1" sz="1000" u="none" cap="none" strike="noStrike">
              <a:solidFill>
                <a:srgbClr val="E34026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46" name="Google Shape;46;p5"/>
          <p:cNvSpPr txBox="1"/>
          <p:nvPr/>
        </p:nvSpPr>
        <p:spPr>
          <a:xfrm>
            <a:off x="729450" y="4749851"/>
            <a:ext cx="1907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i="1" lang="en-US" sz="1000" u="none" cap="none" strike="noStrik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rPr>
              <a:t>DOCUMENT TITLE NAME</a:t>
            </a:r>
            <a:endParaRPr/>
          </a:p>
        </p:txBody>
      </p:sp>
      <p:pic>
        <p:nvPicPr>
          <p:cNvPr id="47" name="Google Shape;47;p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159947" y="3265207"/>
            <a:ext cx="425984" cy="1341850"/>
          </a:xfrm>
          <a:prstGeom prst="rect">
            <a:avLst/>
          </a:prstGeom>
          <a:noFill/>
          <a:ln>
            <a:noFill/>
          </a:ln>
        </p:spPr>
      </p:pic>
      <p:sp>
        <p:nvSpPr>
          <p:cNvPr id="48" name="Google Shape;48;p5"/>
          <p:cNvSpPr txBox="1"/>
          <p:nvPr>
            <p:ph idx="3" type="subTitle"/>
          </p:nvPr>
        </p:nvSpPr>
        <p:spPr>
          <a:xfrm>
            <a:off x="328625" y="1022775"/>
            <a:ext cx="2093100" cy="309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sz="14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9pPr>
          </a:lstStyle>
          <a:p/>
        </p:txBody>
      </p:sp>
      <p:sp>
        <p:nvSpPr>
          <p:cNvPr id="49" name="Google Shape;49;p5"/>
          <p:cNvSpPr txBox="1"/>
          <p:nvPr>
            <p:ph idx="4" type="subTitle"/>
          </p:nvPr>
        </p:nvSpPr>
        <p:spPr>
          <a:xfrm>
            <a:off x="328625" y="426200"/>
            <a:ext cx="2332200" cy="59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34026"/>
              </a:buClr>
              <a:buSzPts val="1600"/>
              <a:buFont typeface="Proxima Nova Extrabold"/>
              <a:buNone/>
              <a:defRPr sz="1600">
                <a:solidFill>
                  <a:srgbClr val="E34026"/>
                </a:solidFill>
                <a:latin typeface="Proxima Nova Extrabold"/>
                <a:ea typeface="Proxima Nova Extrabold"/>
                <a:cs typeface="Proxima Nova Extrabold"/>
                <a:sym typeface="Proxima Nova Extrabold"/>
              </a:defRPr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_alt2 2">
  <p:cSld name="TITLE_AND_BODY_1_1_2">
    <p:spTree>
      <p:nvGrpSpPr>
        <p:cNvPr id="324" name="Shape 3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5" name="Google Shape;325;p42"/>
          <p:cNvPicPr preferRelativeResize="0"/>
          <p:nvPr/>
        </p:nvPicPr>
        <p:blipFill rotWithShape="1">
          <a:blip r:embed="rId2">
            <a:alphaModFix/>
          </a:blip>
          <a:srcRect b="31252" l="0" r="0" t="31248"/>
          <a:stretch/>
        </p:blipFill>
        <p:spPr>
          <a:xfrm>
            <a:off x="0" y="-49"/>
            <a:ext cx="9143999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_alt2 1">
  <p:cSld name="TITLE_AND_BODY_1_1_1">
    <p:spTree>
      <p:nvGrpSpPr>
        <p:cNvPr id="326" name="Shape 3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" name="Google Shape;327;p43"/>
          <p:cNvPicPr preferRelativeResize="0"/>
          <p:nvPr/>
        </p:nvPicPr>
        <p:blipFill rotWithShape="1">
          <a:blip r:embed="rId2">
            <a:alphaModFix/>
          </a:blip>
          <a:srcRect b="6556" l="0" r="0" t="3133"/>
          <a:stretch/>
        </p:blipFill>
        <p:spPr>
          <a:xfrm>
            <a:off x="0" y="0"/>
            <a:ext cx="9144000" cy="55054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>
  <p:cSld name="1_Title and body 2">
    <p:spTree>
      <p:nvGrpSpPr>
        <p:cNvPr id="328" name="Shape 3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9" name="Google Shape;329;p44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399425" y="-152050"/>
            <a:ext cx="8306950" cy="5685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30" name="Google Shape;330;p4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 flipH="1">
            <a:off x="-83825" y="-136875"/>
            <a:ext cx="9453300" cy="5685900"/>
          </a:xfrm>
          <a:prstGeom prst="rect">
            <a:avLst/>
          </a:prstGeom>
          <a:noFill/>
          <a:ln>
            <a:noFill/>
          </a:ln>
        </p:spPr>
      </p:pic>
      <p:sp>
        <p:nvSpPr>
          <p:cNvPr id="331" name="Google Shape;331;p44"/>
          <p:cNvSpPr txBox="1"/>
          <p:nvPr>
            <p:ph idx="1" type="subTitle"/>
          </p:nvPr>
        </p:nvSpPr>
        <p:spPr>
          <a:xfrm>
            <a:off x="328625" y="1022775"/>
            <a:ext cx="2332200" cy="309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Font typeface="Arial"/>
              <a:buNone/>
              <a:defRPr sz="1400">
                <a:solidFill>
                  <a:srgbClr val="11294B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9pPr>
          </a:lstStyle>
          <a:p/>
        </p:txBody>
      </p:sp>
      <p:sp>
        <p:nvSpPr>
          <p:cNvPr id="332" name="Google Shape;332;p44"/>
          <p:cNvSpPr txBox="1"/>
          <p:nvPr/>
        </p:nvSpPr>
        <p:spPr>
          <a:xfrm>
            <a:off x="6939418" y="426201"/>
            <a:ext cx="1716000" cy="535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Proxima Nova"/>
              <a:buNone/>
            </a:pPr>
            <a:r>
              <a:t/>
            </a:r>
            <a:endParaRPr b="1" i="0" sz="2600" u="none" cap="none" strike="noStrike">
              <a:solidFill>
                <a:srgbClr val="E34026"/>
              </a:solidFill>
              <a:latin typeface="Proxima Nova Extrabold"/>
              <a:ea typeface="Proxima Nova Extrabold"/>
              <a:cs typeface="Proxima Nova Extrabold"/>
              <a:sym typeface="Proxima Nova Extrabold"/>
            </a:endParaRPr>
          </a:p>
        </p:txBody>
      </p:sp>
      <p:sp>
        <p:nvSpPr>
          <p:cNvPr id="333" name="Google Shape;333;p44"/>
          <p:cNvSpPr txBox="1"/>
          <p:nvPr/>
        </p:nvSpPr>
        <p:spPr>
          <a:xfrm>
            <a:off x="6507897" y="4749851"/>
            <a:ext cx="23322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i="1" lang="en-US" sz="1000" u="none" cap="none" strike="noStrik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rPr>
              <a:t>DISRUPTORSINC.COM.AU / </a:t>
            </a:r>
            <a:fld id="{00000000-1234-1234-1234-123412341234}" type="slidenum">
              <a:rPr b="1" i="1" lang="en-US" sz="1000" u="none" cap="none" strike="noStrik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rPr>
              <a:t>‹#›</a:t>
            </a:fld>
            <a:endParaRPr b="1" i="1" sz="1000" u="none" cap="none" strike="noStrike">
              <a:solidFill>
                <a:schemeClr val="lt1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334" name="Google Shape;334;p44"/>
          <p:cNvSpPr txBox="1"/>
          <p:nvPr/>
        </p:nvSpPr>
        <p:spPr>
          <a:xfrm>
            <a:off x="328626" y="4749850"/>
            <a:ext cx="21951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i="1" lang="en-US" sz="1000">
                <a:solidFill>
                  <a:srgbClr val="E34026"/>
                </a:solidFill>
                <a:latin typeface="Proxima Nova"/>
                <a:ea typeface="Proxima Nova"/>
                <a:cs typeface="Proxima Nova"/>
                <a:sym typeface="Proxima Nova"/>
              </a:rPr>
              <a:t>DH35: Problems Worth Solving</a:t>
            </a:r>
            <a:endParaRPr/>
          </a:p>
        </p:txBody>
      </p:sp>
      <p:sp>
        <p:nvSpPr>
          <p:cNvPr id="335" name="Google Shape;335;p44"/>
          <p:cNvSpPr txBox="1"/>
          <p:nvPr/>
        </p:nvSpPr>
        <p:spPr>
          <a:xfrm>
            <a:off x="105547" y="263767"/>
            <a:ext cx="2709300" cy="75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11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Font typeface="Proxima Nova"/>
              <a:buNone/>
            </a:pPr>
            <a:r>
              <a:rPr b="1" i="1" lang="en-US" sz="2200" u="sng">
                <a:solidFill>
                  <a:srgbClr val="E34026"/>
                </a:solidFill>
                <a:latin typeface="Proxima Nova"/>
                <a:ea typeface="Proxima Nova"/>
                <a:cs typeface="Proxima Nova"/>
                <a:sym typeface="Proxima Nova"/>
              </a:rPr>
              <a:t>A PROBLEM IS WORTH  SOLVING WHEN IT  S</a:t>
            </a:r>
            <a:endParaRPr/>
          </a:p>
        </p:txBody>
      </p:sp>
      <p:pic>
        <p:nvPicPr>
          <p:cNvPr id="336" name="Google Shape;336;p4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8415569" y="-563910"/>
            <a:ext cx="635000" cy="1397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>
  <p:cSld name="1_Title and body 3">
    <p:spTree>
      <p:nvGrpSpPr>
        <p:cNvPr id="337" name="Shape 3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8" name="Google Shape;338;p45"/>
          <p:cNvPicPr preferRelativeResize="0"/>
          <p:nvPr/>
        </p:nvPicPr>
        <p:blipFill rotWithShape="1">
          <a:blip r:embed="rId2">
            <a:alphaModFix/>
          </a:blip>
          <a:srcRect b="5221" l="0" r="0" t="5221"/>
          <a:stretch/>
        </p:blipFill>
        <p:spPr>
          <a:xfrm flipH="1">
            <a:off x="-242170" y="1"/>
            <a:ext cx="9460788" cy="5143499"/>
          </a:xfrm>
          <a:prstGeom prst="rect">
            <a:avLst/>
          </a:prstGeom>
          <a:noFill/>
          <a:ln>
            <a:noFill/>
          </a:ln>
        </p:spPr>
      </p:pic>
      <p:sp>
        <p:nvSpPr>
          <p:cNvPr id="339" name="Google Shape;339;p45"/>
          <p:cNvSpPr txBox="1"/>
          <p:nvPr>
            <p:ph idx="1" type="subTitle"/>
          </p:nvPr>
        </p:nvSpPr>
        <p:spPr>
          <a:xfrm>
            <a:off x="266037" y="2396286"/>
            <a:ext cx="2370900" cy="75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400"/>
              <a:buFont typeface="Proxima Nova"/>
              <a:buNone/>
              <a:defRPr sz="1400">
                <a:solidFill>
                  <a:srgbClr val="11294B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9pPr>
          </a:lstStyle>
          <a:p/>
        </p:txBody>
      </p:sp>
      <p:sp>
        <p:nvSpPr>
          <p:cNvPr id="340" name="Google Shape;340;p45"/>
          <p:cNvSpPr txBox="1"/>
          <p:nvPr/>
        </p:nvSpPr>
        <p:spPr>
          <a:xfrm>
            <a:off x="6939418" y="426201"/>
            <a:ext cx="1716000" cy="535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Proxima Nova"/>
              <a:buNone/>
            </a:pPr>
            <a:r>
              <a:t/>
            </a:r>
            <a:endParaRPr b="1" i="0" sz="2600" u="none" cap="none" strike="noStrike">
              <a:solidFill>
                <a:srgbClr val="E34026"/>
              </a:solidFill>
              <a:latin typeface="Proxima Nova Extrabold"/>
              <a:ea typeface="Proxima Nova Extrabold"/>
              <a:cs typeface="Proxima Nova Extrabold"/>
              <a:sym typeface="Proxima Nova Extrabold"/>
            </a:endParaRPr>
          </a:p>
        </p:txBody>
      </p:sp>
      <p:sp>
        <p:nvSpPr>
          <p:cNvPr id="341" name="Google Shape;341;p45"/>
          <p:cNvSpPr txBox="1"/>
          <p:nvPr>
            <p:ph type="title"/>
          </p:nvPr>
        </p:nvSpPr>
        <p:spPr>
          <a:xfrm>
            <a:off x="3243018" y="371423"/>
            <a:ext cx="5567700" cy="168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Proxima Nova"/>
              <a:buNone/>
              <a:defRPr i="1" sz="2600" u="sng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342" name="Google Shape;342;p45"/>
          <p:cNvSpPr txBox="1"/>
          <p:nvPr/>
        </p:nvSpPr>
        <p:spPr>
          <a:xfrm>
            <a:off x="6507897" y="4749851"/>
            <a:ext cx="23322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i="1" lang="en-US" sz="1000" u="none" cap="none" strike="noStrike">
                <a:solidFill>
                  <a:srgbClr val="11284A"/>
                </a:solidFill>
                <a:latin typeface="Proxima Nova"/>
                <a:ea typeface="Proxima Nova"/>
                <a:cs typeface="Proxima Nova"/>
                <a:sym typeface="Proxima Nova"/>
              </a:rPr>
              <a:t>DISRUPTORSINC.COM.AU </a:t>
            </a:r>
            <a:r>
              <a:rPr b="1" i="1" lang="en-US" sz="1000" u="none" cap="none" strike="noStrik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rPr>
              <a:t>/ </a:t>
            </a:r>
            <a:fld id="{00000000-1234-1234-1234-123412341234}" type="slidenum">
              <a:rPr b="1" i="1" lang="en-US" sz="1000" u="none" cap="none" strike="noStrik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rPr>
              <a:t>‹#›</a:t>
            </a:fld>
            <a:endParaRPr b="1" i="1" sz="1000" u="none" cap="none" strike="noStrike">
              <a:solidFill>
                <a:schemeClr val="lt1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343" name="Google Shape;343;p45"/>
          <p:cNvSpPr txBox="1"/>
          <p:nvPr/>
        </p:nvSpPr>
        <p:spPr>
          <a:xfrm>
            <a:off x="729450" y="4749851"/>
            <a:ext cx="1907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i="1" lang="en-US" sz="1000" u="none" cap="none" strike="noStrik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rPr>
              <a:t>DOCUMENT TITLE NAME</a:t>
            </a:r>
            <a:endParaRPr/>
          </a:p>
        </p:txBody>
      </p:sp>
      <p:pic>
        <p:nvPicPr>
          <p:cNvPr id="344" name="Google Shape;344;p45"/>
          <p:cNvPicPr preferRelativeResize="0"/>
          <p:nvPr/>
        </p:nvPicPr>
        <p:blipFill rotWithShape="1">
          <a:blip r:embed="rId3">
            <a:alphaModFix/>
          </a:blip>
          <a:srcRect b="0" l="17486" r="17486" t="0"/>
          <a:stretch/>
        </p:blipFill>
        <p:spPr>
          <a:xfrm>
            <a:off x="499013" y="9"/>
            <a:ext cx="1905000" cy="2197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45" name="Google Shape;345;p4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66037" y="951823"/>
            <a:ext cx="425984" cy="13418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46" name="Google Shape;346;p45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8415569" y="-563910"/>
            <a:ext cx="635000" cy="1397000"/>
          </a:xfrm>
          <a:prstGeom prst="rect">
            <a:avLst/>
          </a:prstGeom>
          <a:noFill/>
          <a:ln>
            <a:noFill/>
          </a:ln>
        </p:spPr>
      </p:pic>
      <p:sp>
        <p:nvSpPr>
          <p:cNvPr id="347" name="Google Shape;347;p45"/>
          <p:cNvSpPr txBox="1"/>
          <p:nvPr>
            <p:ph idx="2" type="subTitle"/>
          </p:nvPr>
        </p:nvSpPr>
        <p:spPr>
          <a:xfrm>
            <a:off x="3334400" y="1424400"/>
            <a:ext cx="2332200" cy="309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Font typeface="Arial"/>
              <a:buChar char="➔"/>
              <a:defRPr sz="1400">
                <a:solidFill>
                  <a:srgbClr val="11294B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Char char="◆"/>
              <a:defRPr sz="1600">
                <a:solidFill>
                  <a:srgbClr val="11294B"/>
                </a:solidFill>
              </a:defRPr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Char char="●"/>
              <a:defRPr sz="1600">
                <a:solidFill>
                  <a:srgbClr val="11294B"/>
                </a:solidFill>
              </a:defRPr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Char char="○"/>
              <a:defRPr sz="1600">
                <a:solidFill>
                  <a:srgbClr val="11294B"/>
                </a:solidFill>
              </a:defRPr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Char char="◆"/>
              <a:defRPr sz="1600">
                <a:solidFill>
                  <a:srgbClr val="11294B"/>
                </a:solidFill>
              </a:defRPr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Char char="●"/>
              <a:defRPr sz="1600">
                <a:solidFill>
                  <a:srgbClr val="11294B"/>
                </a:solidFill>
              </a:defRPr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Char char="○"/>
              <a:defRPr sz="1600">
                <a:solidFill>
                  <a:srgbClr val="11294B"/>
                </a:solidFill>
              </a:defRPr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Char char="◆"/>
              <a:defRPr sz="1600">
                <a:solidFill>
                  <a:srgbClr val="11294B"/>
                </a:solidFill>
              </a:defRPr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Char char="●"/>
              <a:defRPr sz="1600">
                <a:solidFill>
                  <a:srgbClr val="11294B"/>
                </a:solidFill>
              </a:defRPr>
            </a:lvl9pPr>
          </a:lstStyle>
          <a:p/>
        </p:txBody>
      </p:sp>
      <p:sp>
        <p:nvSpPr>
          <p:cNvPr id="348" name="Google Shape;348;p45"/>
          <p:cNvSpPr txBox="1"/>
          <p:nvPr>
            <p:ph idx="3" type="subTitle"/>
          </p:nvPr>
        </p:nvSpPr>
        <p:spPr>
          <a:xfrm>
            <a:off x="6323275" y="1424400"/>
            <a:ext cx="2332200" cy="309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Font typeface="Arial"/>
              <a:buChar char="➔"/>
              <a:defRPr sz="1400">
                <a:solidFill>
                  <a:srgbClr val="11294B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Char char="◆"/>
              <a:defRPr sz="1600">
                <a:solidFill>
                  <a:srgbClr val="11294B"/>
                </a:solidFill>
              </a:defRPr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Char char="●"/>
              <a:defRPr sz="1600">
                <a:solidFill>
                  <a:srgbClr val="11294B"/>
                </a:solidFill>
              </a:defRPr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Char char="○"/>
              <a:defRPr sz="1600">
                <a:solidFill>
                  <a:srgbClr val="11294B"/>
                </a:solidFill>
              </a:defRPr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Char char="◆"/>
              <a:defRPr sz="1600">
                <a:solidFill>
                  <a:srgbClr val="11294B"/>
                </a:solidFill>
              </a:defRPr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Char char="●"/>
              <a:defRPr sz="1600">
                <a:solidFill>
                  <a:srgbClr val="11294B"/>
                </a:solidFill>
              </a:defRPr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Char char="○"/>
              <a:defRPr sz="1600">
                <a:solidFill>
                  <a:srgbClr val="11294B"/>
                </a:solidFill>
              </a:defRPr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Char char="◆"/>
              <a:defRPr sz="1600">
                <a:solidFill>
                  <a:srgbClr val="11294B"/>
                </a:solidFill>
              </a:defRPr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Char char="●"/>
              <a:defRPr sz="1600">
                <a:solidFill>
                  <a:srgbClr val="11294B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 1">
  <p:cSld name="1_Title and body 3_1">
    <p:spTree>
      <p:nvGrpSpPr>
        <p:cNvPr id="349" name="Shape 3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0" name="Google Shape;350;p46"/>
          <p:cNvPicPr preferRelativeResize="0"/>
          <p:nvPr/>
        </p:nvPicPr>
        <p:blipFill rotWithShape="1">
          <a:blip r:embed="rId2">
            <a:alphaModFix/>
          </a:blip>
          <a:srcRect b="5221" l="32881" r="0" t="5221"/>
          <a:stretch/>
        </p:blipFill>
        <p:spPr>
          <a:xfrm flipH="1" rot="10800000">
            <a:off x="-102875" y="-47625"/>
            <a:ext cx="6349951" cy="5238750"/>
          </a:xfrm>
          <a:prstGeom prst="rect">
            <a:avLst/>
          </a:prstGeom>
          <a:noFill/>
          <a:ln>
            <a:noFill/>
          </a:ln>
        </p:spPr>
      </p:pic>
      <p:sp>
        <p:nvSpPr>
          <p:cNvPr id="351" name="Google Shape;351;p46"/>
          <p:cNvSpPr txBox="1"/>
          <p:nvPr>
            <p:ph idx="1" type="subTitle"/>
          </p:nvPr>
        </p:nvSpPr>
        <p:spPr>
          <a:xfrm>
            <a:off x="306825" y="426204"/>
            <a:ext cx="2370900" cy="719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Font typeface="Proxima Nova"/>
              <a:buNone/>
              <a:defRPr b="1" sz="1600">
                <a:solidFill>
                  <a:srgbClr val="11294B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9pPr>
          </a:lstStyle>
          <a:p/>
        </p:txBody>
      </p:sp>
      <p:sp>
        <p:nvSpPr>
          <p:cNvPr id="352" name="Google Shape;352;p46"/>
          <p:cNvSpPr txBox="1"/>
          <p:nvPr/>
        </p:nvSpPr>
        <p:spPr>
          <a:xfrm>
            <a:off x="6939418" y="426201"/>
            <a:ext cx="1716000" cy="535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Proxima Nova"/>
              <a:buNone/>
            </a:pPr>
            <a:r>
              <a:t/>
            </a:r>
            <a:endParaRPr b="1" i="0" sz="2600" u="none" cap="none" strike="noStrike">
              <a:solidFill>
                <a:srgbClr val="E34026"/>
              </a:solidFill>
              <a:latin typeface="Proxima Nova Extrabold"/>
              <a:ea typeface="Proxima Nova Extrabold"/>
              <a:cs typeface="Proxima Nova Extrabold"/>
              <a:sym typeface="Proxima Nova Extrabold"/>
            </a:endParaRPr>
          </a:p>
        </p:txBody>
      </p:sp>
      <p:sp>
        <p:nvSpPr>
          <p:cNvPr id="353" name="Google Shape;353;p46"/>
          <p:cNvSpPr txBox="1"/>
          <p:nvPr>
            <p:ph type="title"/>
          </p:nvPr>
        </p:nvSpPr>
        <p:spPr>
          <a:xfrm>
            <a:off x="3243018" y="371423"/>
            <a:ext cx="5567700" cy="168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34026"/>
              </a:buClr>
              <a:buSzPts val="2600"/>
              <a:buFont typeface="Proxima Nova"/>
              <a:buNone/>
              <a:defRPr i="1" sz="2600" u="sng">
                <a:solidFill>
                  <a:srgbClr val="E34026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354" name="Google Shape;354;p46"/>
          <p:cNvSpPr txBox="1"/>
          <p:nvPr/>
        </p:nvSpPr>
        <p:spPr>
          <a:xfrm>
            <a:off x="6507897" y="4749851"/>
            <a:ext cx="23322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i="1" lang="en-US" sz="1000" u="none" cap="none" strike="noStrike">
                <a:solidFill>
                  <a:srgbClr val="11284A"/>
                </a:solidFill>
                <a:latin typeface="Proxima Nova"/>
                <a:ea typeface="Proxima Nova"/>
                <a:cs typeface="Proxima Nova"/>
                <a:sym typeface="Proxima Nova"/>
              </a:rPr>
              <a:t>DISRUPTORSINC.COM.AU </a:t>
            </a:r>
            <a:r>
              <a:rPr b="1" i="1" lang="en-US" sz="1000" u="none" cap="none" strike="noStrik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rPr>
              <a:t>/ </a:t>
            </a:r>
            <a:fld id="{00000000-1234-1234-1234-123412341234}" type="slidenum">
              <a:rPr b="1" i="1" lang="en-US" sz="1000" u="none" cap="none" strike="noStrik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rPr>
              <a:t>‹#›</a:t>
            </a:fld>
            <a:endParaRPr b="1" i="1" sz="1000" u="none" cap="none" strike="noStrike">
              <a:solidFill>
                <a:schemeClr val="lt1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355" name="Google Shape;355;p46"/>
          <p:cNvSpPr txBox="1"/>
          <p:nvPr/>
        </p:nvSpPr>
        <p:spPr>
          <a:xfrm>
            <a:off x="729450" y="4749851"/>
            <a:ext cx="1907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i="1" lang="en-US" sz="1000" u="none" cap="none" strike="noStrik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rPr>
              <a:t>DOCUMENT TITLE NAME</a:t>
            </a:r>
            <a:endParaRPr/>
          </a:p>
        </p:txBody>
      </p:sp>
      <p:pic>
        <p:nvPicPr>
          <p:cNvPr id="356" name="Google Shape;356;p4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415569" y="-563910"/>
            <a:ext cx="635000" cy="1397000"/>
          </a:xfrm>
          <a:prstGeom prst="rect">
            <a:avLst/>
          </a:prstGeom>
          <a:noFill/>
          <a:ln>
            <a:noFill/>
          </a:ln>
        </p:spPr>
      </p:pic>
      <p:sp>
        <p:nvSpPr>
          <p:cNvPr id="357" name="Google Shape;357;p46"/>
          <p:cNvSpPr txBox="1"/>
          <p:nvPr>
            <p:ph idx="2" type="subTitle"/>
          </p:nvPr>
        </p:nvSpPr>
        <p:spPr>
          <a:xfrm>
            <a:off x="3394200" y="1424400"/>
            <a:ext cx="2272500" cy="309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Font typeface="Arial"/>
              <a:buChar char="➔"/>
              <a:defRPr sz="1600">
                <a:solidFill>
                  <a:srgbClr val="11294B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Char char="◆"/>
              <a:defRPr sz="1600">
                <a:solidFill>
                  <a:srgbClr val="11294B"/>
                </a:solidFill>
              </a:defRPr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Char char="●"/>
              <a:defRPr sz="1600">
                <a:solidFill>
                  <a:srgbClr val="11294B"/>
                </a:solidFill>
              </a:defRPr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Char char="○"/>
              <a:defRPr sz="1600">
                <a:solidFill>
                  <a:srgbClr val="11294B"/>
                </a:solidFill>
              </a:defRPr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Char char="◆"/>
              <a:defRPr sz="1600">
                <a:solidFill>
                  <a:srgbClr val="11294B"/>
                </a:solidFill>
              </a:defRPr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Char char="●"/>
              <a:defRPr sz="1600">
                <a:solidFill>
                  <a:srgbClr val="11294B"/>
                </a:solidFill>
              </a:defRPr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Char char="○"/>
              <a:defRPr sz="1600">
                <a:solidFill>
                  <a:srgbClr val="11294B"/>
                </a:solidFill>
              </a:defRPr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Char char="◆"/>
              <a:defRPr sz="1600">
                <a:solidFill>
                  <a:srgbClr val="11294B"/>
                </a:solidFill>
              </a:defRPr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Char char="●"/>
              <a:defRPr sz="1600">
                <a:solidFill>
                  <a:srgbClr val="11294B"/>
                </a:solidFill>
              </a:defRPr>
            </a:lvl9pPr>
          </a:lstStyle>
          <a:p/>
        </p:txBody>
      </p:sp>
      <p:sp>
        <p:nvSpPr>
          <p:cNvPr id="358" name="Google Shape;358;p46"/>
          <p:cNvSpPr txBox="1"/>
          <p:nvPr>
            <p:ph idx="3" type="subTitle"/>
          </p:nvPr>
        </p:nvSpPr>
        <p:spPr>
          <a:xfrm>
            <a:off x="6323275" y="1424400"/>
            <a:ext cx="2332200" cy="309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Font typeface="Arial"/>
              <a:buChar char="➔"/>
              <a:defRPr sz="1600">
                <a:solidFill>
                  <a:srgbClr val="11294B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Char char="◆"/>
              <a:defRPr sz="1600">
                <a:solidFill>
                  <a:srgbClr val="11294B"/>
                </a:solidFill>
              </a:defRPr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Char char="●"/>
              <a:defRPr sz="1600">
                <a:solidFill>
                  <a:srgbClr val="11294B"/>
                </a:solidFill>
              </a:defRPr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Char char="○"/>
              <a:defRPr sz="1600">
                <a:solidFill>
                  <a:srgbClr val="11294B"/>
                </a:solidFill>
              </a:defRPr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Char char="◆"/>
              <a:defRPr sz="1600">
                <a:solidFill>
                  <a:srgbClr val="11294B"/>
                </a:solidFill>
              </a:defRPr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Char char="●"/>
              <a:defRPr sz="1600">
                <a:solidFill>
                  <a:srgbClr val="11294B"/>
                </a:solidFill>
              </a:defRPr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Char char="○"/>
              <a:defRPr sz="1600">
                <a:solidFill>
                  <a:srgbClr val="11294B"/>
                </a:solidFill>
              </a:defRPr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Char char="◆"/>
              <a:defRPr sz="1600">
                <a:solidFill>
                  <a:srgbClr val="11294B"/>
                </a:solidFill>
              </a:defRPr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Char char="●"/>
              <a:defRPr sz="1600">
                <a:solidFill>
                  <a:srgbClr val="11294B"/>
                </a:solidFill>
              </a:defRPr>
            </a:lvl9pPr>
          </a:lstStyle>
          <a:p/>
        </p:txBody>
      </p:sp>
      <p:sp>
        <p:nvSpPr>
          <p:cNvPr id="359" name="Google Shape;359;p46"/>
          <p:cNvSpPr txBox="1"/>
          <p:nvPr>
            <p:ph idx="4" type="subTitle"/>
          </p:nvPr>
        </p:nvSpPr>
        <p:spPr>
          <a:xfrm>
            <a:off x="306825" y="1424399"/>
            <a:ext cx="2370900" cy="2378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Font typeface="Proxima Nova"/>
              <a:buNone/>
              <a:defRPr sz="1600">
                <a:solidFill>
                  <a:srgbClr val="11294B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_alternative">
  <p:cSld name="1_Title slide_alt1">
    <p:bg>
      <p:bgPr>
        <a:solidFill>
          <a:schemeClr val="lt2"/>
        </a:solidFill>
      </p:bgPr>
    </p:bg>
    <p:spTree>
      <p:nvGrpSpPr>
        <p:cNvPr id="360" name="Shape 3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1" name="Google Shape;361;p47"/>
          <p:cNvPicPr preferRelativeResize="0"/>
          <p:nvPr/>
        </p:nvPicPr>
        <p:blipFill rotWithShape="1">
          <a:blip r:embed="rId2">
            <a:alphaModFix/>
          </a:blip>
          <a:srcRect b="3789" l="0" r="0" t="3780"/>
          <a:stretch/>
        </p:blipFill>
        <p:spPr>
          <a:xfrm>
            <a:off x="-160025" y="-89800"/>
            <a:ext cx="9355273" cy="5249351"/>
          </a:xfrm>
          <a:prstGeom prst="rect">
            <a:avLst/>
          </a:prstGeom>
          <a:noFill/>
          <a:ln>
            <a:noFill/>
          </a:ln>
        </p:spPr>
      </p:pic>
      <p:sp>
        <p:nvSpPr>
          <p:cNvPr id="362" name="Google Shape;362;p47"/>
          <p:cNvSpPr txBox="1"/>
          <p:nvPr>
            <p:ph type="ctrTitle"/>
          </p:nvPr>
        </p:nvSpPr>
        <p:spPr>
          <a:xfrm>
            <a:off x="729450" y="1322450"/>
            <a:ext cx="5342400" cy="1664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i="1" sz="4200" u="sng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363" name="Google Shape;363;p47"/>
          <p:cNvSpPr txBox="1"/>
          <p:nvPr>
            <p:ph idx="1" type="subTitle"/>
          </p:nvPr>
        </p:nvSpPr>
        <p:spPr>
          <a:xfrm>
            <a:off x="729627" y="3172900"/>
            <a:ext cx="7688100" cy="541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b="1" sz="1600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/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_alternative-grn">
  <p:cSld name="1_Title slide_alt1 2">
    <p:bg>
      <p:bgPr>
        <a:solidFill>
          <a:schemeClr val="lt2"/>
        </a:solidFill>
      </p:bgPr>
    </p:bg>
    <p:spTree>
      <p:nvGrpSpPr>
        <p:cNvPr id="364" name="Shape 3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5" name="Google Shape;365;p48"/>
          <p:cNvPicPr preferRelativeResize="0"/>
          <p:nvPr/>
        </p:nvPicPr>
        <p:blipFill rotWithShape="1">
          <a:blip r:embed="rId2">
            <a:alphaModFix/>
          </a:blip>
          <a:srcRect b="0" l="4660" r="4660" t="0"/>
          <a:stretch/>
        </p:blipFill>
        <p:spPr>
          <a:xfrm>
            <a:off x="0" y="-141402"/>
            <a:ext cx="9144002" cy="6121400"/>
          </a:xfrm>
          <a:prstGeom prst="rect">
            <a:avLst/>
          </a:prstGeom>
          <a:noFill/>
          <a:ln>
            <a:noFill/>
          </a:ln>
        </p:spPr>
      </p:pic>
      <p:sp>
        <p:nvSpPr>
          <p:cNvPr id="366" name="Google Shape;366;p48"/>
          <p:cNvSpPr txBox="1"/>
          <p:nvPr>
            <p:ph type="ctrTitle"/>
          </p:nvPr>
        </p:nvSpPr>
        <p:spPr>
          <a:xfrm>
            <a:off x="729450" y="1322450"/>
            <a:ext cx="5687700" cy="1664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i="1" sz="4200" u="sng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367" name="Google Shape;367;p48"/>
          <p:cNvSpPr txBox="1"/>
          <p:nvPr>
            <p:ph idx="1" type="subTitle"/>
          </p:nvPr>
        </p:nvSpPr>
        <p:spPr>
          <a:xfrm>
            <a:off x="729627" y="2944300"/>
            <a:ext cx="7688100" cy="541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b="1" sz="1600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/>
        </p:txBody>
      </p:sp>
      <p:pic>
        <p:nvPicPr>
          <p:cNvPr id="368" name="Google Shape;368;p4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991947" y="4583961"/>
            <a:ext cx="1870031" cy="3317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bg>
      <p:bgPr>
        <a:solidFill>
          <a:srgbClr val="11294B"/>
        </a:solidFill>
      </p:bgPr>
    </p:bg>
    <p:spTree>
      <p:nvGrpSpPr>
        <p:cNvPr id="369" name="Shape 3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0" name="Google Shape;370;p49"/>
          <p:cNvSpPr/>
          <p:nvPr/>
        </p:nvSpPr>
        <p:spPr>
          <a:xfrm>
            <a:off x="781687" y="672625"/>
            <a:ext cx="2472300" cy="35448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  <a:effectLst>
            <a:outerShdw blurRad="50800" rotWithShape="0" algn="tl" dir="2700000" dist="38100">
              <a:srgbClr val="000000">
                <a:alpha val="4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1" name="Google Shape;371;p49"/>
          <p:cNvSpPr txBox="1"/>
          <p:nvPr>
            <p:ph type="title"/>
          </p:nvPr>
        </p:nvSpPr>
        <p:spPr>
          <a:xfrm>
            <a:off x="1979103" y="1322450"/>
            <a:ext cx="4565400" cy="1518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Proxima Nova"/>
              <a:buNone/>
              <a:defRPr i="1" sz="3600" u="sng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9pPr>
          </a:lstStyle>
          <a:p/>
        </p:txBody>
      </p:sp>
      <p:pic>
        <p:nvPicPr>
          <p:cNvPr id="372" name="Google Shape;372;p49"/>
          <p:cNvPicPr preferRelativeResize="0"/>
          <p:nvPr/>
        </p:nvPicPr>
        <p:blipFill rotWithShape="1">
          <a:blip r:embed="rId2">
            <a:alphaModFix/>
          </a:blip>
          <a:srcRect b="0" l="874" r="864" t="0"/>
          <a:stretch/>
        </p:blipFill>
        <p:spPr>
          <a:xfrm>
            <a:off x="491707" y="2465192"/>
            <a:ext cx="475485" cy="152834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 1">
  <p:cSld name="SECTION_HEADER_1">
    <p:bg>
      <p:bgPr>
        <a:solidFill>
          <a:srgbClr val="FFCA31"/>
        </a:solidFill>
      </p:bgPr>
    </p:bg>
    <p:spTree>
      <p:nvGrpSpPr>
        <p:cNvPr id="373" name="Shape 3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4" name="Google Shape;374;p50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729450" y="683538"/>
            <a:ext cx="2478588" cy="3521169"/>
          </a:xfrm>
          <a:prstGeom prst="rect">
            <a:avLst/>
          </a:prstGeom>
          <a:noFill/>
          <a:ln>
            <a:noFill/>
          </a:ln>
          <a:effectLst>
            <a:outerShdw blurRad="50800" rotWithShape="0" algn="tl" dir="2700000" dist="38100">
              <a:srgbClr val="000000">
                <a:alpha val="40000"/>
              </a:srgbClr>
            </a:outerShdw>
          </a:effectLst>
        </p:spPr>
      </p:pic>
      <p:sp>
        <p:nvSpPr>
          <p:cNvPr id="375" name="Google Shape;375;p50"/>
          <p:cNvSpPr txBox="1"/>
          <p:nvPr>
            <p:ph type="title"/>
          </p:nvPr>
        </p:nvSpPr>
        <p:spPr>
          <a:xfrm>
            <a:off x="1979112" y="1322450"/>
            <a:ext cx="6438600" cy="1518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Proxima Nova"/>
              <a:buNone/>
              <a:defRPr i="1" sz="3600" u="sng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9pPr>
          </a:lstStyle>
          <a:p/>
        </p:txBody>
      </p:sp>
      <p:pic>
        <p:nvPicPr>
          <p:cNvPr id="376" name="Google Shape;376;p5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991947" y="4583961"/>
            <a:ext cx="1870031" cy="331780"/>
          </a:xfrm>
          <a:prstGeom prst="rect">
            <a:avLst/>
          </a:prstGeom>
          <a:noFill/>
          <a:ln>
            <a:noFill/>
          </a:ln>
        </p:spPr>
      </p:pic>
      <p:pic>
        <p:nvPicPr>
          <p:cNvPr id="377" name="Google Shape;377;p5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91707" y="2465192"/>
            <a:ext cx="475485" cy="152834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>
  <p:cSld name="SECTION_HEADER 2">
    <p:bg>
      <p:bgPr>
        <a:solidFill>
          <a:srgbClr val="E34026"/>
        </a:solidFill>
      </p:bgPr>
    </p:bg>
    <p:spTree>
      <p:nvGrpSpPr>
        <p:cNvPr id="378" name="Shape 3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9" name="Google Shape;379;p51"/>
          <p:cNvSpPr/>
          <p:nvPr/>
        </p:nvSpPr>
        <p:spPr>
          <a:xfrm>
            <a:off x="781687" y="672625"/>
            <a:ext cx="2472300" cy="35448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  <a:effectLst>
            <a:outerShdw blurRad="50800" rotWithShape="0" algn="tl" dir="2700000" dist="38100">
              <a:srgbClr val="000000">
                <a:alpha val="4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80" name="Google Shape;380;p51"/>
          <p:cNvSpPr/>
          <p:nvPr/>
        </p:nvSpPr>
        <p:spPr>
          <a:xfrm>
            <a:off x="8280450" y="0"/>
            <a:ext cx="863400" cy="454200"/>
          </a:xfrm>
          <a:prstGeom prst="rect">
            <a:avLst/>
          </a:prstGeom>
          <a:solidFill>
            <a:srgbClr val="E3402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81" name="Google Shape;381;p51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6991947" y="4583961"/>
            <a:ext cx="1870031" cy="331780"/>
          </a:xfrm>
          <a:prstGeom prst="rect">
            <a:avLst/>
          </a:prstGeom>
          <a:noFill/>
          <a:ln>
            <a:noFill/>
          </a:ln>
        </p:spPr>
      </p:pic>
      <p:pic>
        <p:nvPicPr>
          <p:cNvPr id="382" name="Google Shape;382;p5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91707" y="2465192"/>
            <a:ext cx="475485" cy="1528343"/>
          </a:xfrm>
          <a:prstGeom prst="rect">
            <a:avLst/>
          </a:prstGeom>
          <a:noFill/>
          <a:ln>
            <a:noFill/>
          </a:ln>
        </p:spPr>
      </p:pic>
      <p:sp>
        <p:nvSpPr>
          <p:cNvPr id="383" name="Google Shape;383;p51"/>
          <p:cNvSpPr txBox="1"/>
          <p:nvPr>
            <p:ph type="title"/>
          </p:nvPr>
        </p:nvSpPr>
        <p:spPr>
          <a:xfrm>
            <a:off x="1979112" y="1322450"/>
            <a:ext cx="6438600" cy="1518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Proxima Nova"/>
              <a:buNone/>
              <a:defRPr i="1" sz="3600" u="sng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 2 1">
  <p:cSld name="1_Title and body_1_1">
    <p:bg>
      <p:bgPr>
        <a:solidFill>
          <a:srgbClr val="11284A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Google Shape;51;p6"/>
          <p:cNvPicPr preferRelativeResize="0"/>
          <p:nvPr/>
        </p:nvPicPr>
        <p:blipFill rotWithShape="1">
          <a:blip r:embed="rId2">
            <a:alphaModFix/>
          </a:blip>
          <a:srcRect b="0" l="4660" r="4660" t="0"/>
          <a:stretch/>
        </p:blipFill>
        <p:spPr>
          <a:xfrm flipH="1" rot="10800000">
            <a:off x="-3496322" y="-114296"/>
            <a:ext cx="9460788" cy="6333473"/>
          </a:xfrm>
          <a:prstGeom prst="rect">
            <a:avLst/>
          </a:prstGeom>
          <a:noFill/>
          <a:ln>
            <a:noFill/>
          </a:ln>
        </p:spPr>
      </p:pic>
      <p:sp>
        <p:nvSpPr>
          <p:cNvPr id="52" name="Google Shape;52;p6"/>
          <p:cNvSpPr txBox="1"/>
          <p:nvPr>
            <p:ph idx="1" type="body"/>
          </p:nvPr>
        </p:nvSpPr>
        <p:spPr>
          <a:xfrm flipH="1">
            <a:off x="3084875" y="1251374"/>
            <a:ext cx="5320500" cy="2413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286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Proxima Nova"/>
              <a:buNone/>
              <a:defRPr sz="14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indent="-298450" lvl="1" marL="91440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FFFFFF"/>
              </a:buClr>
              <a:buSzPts val="1100"/>
              <a:buFont typeface="Proxima Nova"/>
              <a:buChar char="○"/>
              <a:defRPr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indent="-298450" lvl="2" marL="137160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FFFFFF"/>
              </a:buClr>
              <a:buSzPts val="1100"/>
              <a:buFont typeface="Proxima Nova"/>
              <a:buChar char="■"/>
              <a:defRPr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indent="-298450" lvl="3" marL="182880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FFFFFF"/>
              </a:buClr>
              <a:buSzPts val="1100"/>
              <a:buFont typeface="Proxima Nova"/>
              <a:buChar char="●"/>
              <a:defRPr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indent="-298450" lvl="4" marL="228600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FFFFFF"/>
              </a:buClr>
              <a:buSzPts val="1100"/>
              <a:buFont typeface="Proxima Nova"/>
              <a:buChar char="○"/>
              <a:defRPr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indent="-298450" lvl="5" marL="274320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FFFFFF"/>
              </a:buClr>
              <a:buSzPts val="1100"/>
              <a:buFont typeface="Proxima Nova"/>
              <a:buChar char="■"/>
              <a:defRPr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indent="-298450" lvl="6" marL="320040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FFFFFF"/>
              </a:buClr>
              <a:buSzPts val="1100"/>
              <a:buFont typeface="Proxima Nova"/>
              <a:buChar char="●"/>
              <a:defRPr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indent="-298450" lvl="7" marL="365760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FFFFFF"/>
              </a:buClr>
              <a:buSzPts val="1100"/>
              <a:buFont typeface="Proxima Nova"/>
              <a:buChar char="○"/>
              <a:defRPr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indent="-298450" lvl="8" marL="4114800" rtl="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rgbClr val="FFFFFF"/>
              </a:buClr>
              <a:buSzPts val="1100"/>
              <a:buFont typeface="Proxima Nova"/>
              <a:buChar char="■"/>
              <a:defRPr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sp>
        <p:nvSpPr>
          <p:cNvPr id="53" name="Google Shape;53;p6"/>
          <p:cNvSpPr txBox="1"/>
          <p:nvPr/>
        </p:nvSpPr>
        <p:spPr>
          <a:xfrm>
            <a:off x="6939418" y="426201"/>
            <a:ext cx="1716000" cy="535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Proxima Nova"/>
              <a:buNone/>
            </a:pPr>
            <a:r>
              <a:t/>
            </a:r>
            <a:endParaRPr b="1" i="0" sz="2600" u="none" cap="none" strike="noStrike">
              <a:solidFill>
                <a:srgbClr val="E34026"/>
              </a:solidFill>
              <a:latin typeface="Proxima Nova Extrabold"/>
              <a:ea typeface="Proxima Nova Extrabold"/>
              <a:cs typeface="Proxima Nova Extrabold"/>
              <a:sym typeface="Proxima Nova Extrabold"/>
            </a:endParaRPr>
          </a:p>
        </p:txBody>
      </p:sp>
      <p:sp>
        <p:nvSpPr>
          <p:cNvPr id="54" name="Google Shape;54;p6"/>
          <p:cNvSpPr txBox="1"/>
          <p:nvPr>
            <p:ph type="title"/>
          </p:nvPr>
        </p:nvSpPr>
        <p:spPr>
          <a:xfrm>
            <a:off x="3177125" y="426200"/>
            <a:ext cx="5745900" cy="59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Proxima Nova"/>
              <a:buNone/>
              <a:defRPr i="1" sz="2600" u="sng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None/>
              <a:defRPr sz="2600">
                <a:solidFill>
                  <a:srgbClr val="FFFFFF"/>
                </a:solidFill>
              </a:defRPr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None/>
              <a:defRPr sz="2600">
                <a:solidFill>
                  <a:srgbClr val="FFFFFF"/>
                </a:solidFill>
              </a:defRPr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None/>
              <a:defRPr sz="2600">
                <a:solidFill>
                  <a:srgbClr val="FFFFFF"/>
                </a:solidFill>
              </a:defRPr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None/>
              <a:defRPr sz="2600">
                <a:solidFill>
                  <a:srgbClr val="FFFFFF"/>
                </a:solidFill>
              </a:defRPr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None/>
              <a:defRPr sz="2600">
                <a:solidFill>
                  <a:srgbClr val="FFFFFF"/>
                </a:solidFill>
              </a:defRPr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None/>
              <a:defRPr sz="2600">
                <a:solidFill>
                  <a:srgbClr val="FFFFFF"/>
                </a:solidFill>
              </a:defRPr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None/>
              <a:defRPr sz="2600">
                <a:solidFill>
                  <a:srgbClr val="FFFFFF"/>
                </a:solidFill>
              </a:defRPr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None/>
              <a:defRPr sz="2600">
                <a:solidFill>
                  <a:srgbClr val="FFFFFF"/>
                </a:solidFill>
              </a:defRPr>
            </a:lvl9pPr>
          </a:lstStyle>
          <a:p/>
        </p:txBody>
      </p:sp>
      <p:sp>
        <p:nvSpPr>
          <p:cNvPr id="55" name="Google Shape;55;p6"/>
          <p:cNvSpPr txBox="1"/>
          <p:nvPr/>
        </p:nvSpPr>
        <p:spPr>
          <a:xfrm>
            <a:off x="6507897" y="4749851"/>
            <a:ext cx="23322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i="1" lang="en-US" sz="1000" u="none" cap="none" strike="noStrik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rPr>
              <a:t>DISRUPTORSINC.COM.AU </a:t>
            </a:r>
            <a:r>
              <a:rPr b="1" i="1" lang="en-US" sz="1000" u="none" cap="none" strike="noStrike">
                <a:solidFill>
                  <a:srgbClr val="E34026"/>
                </a:solidFill>
                <a:latin typeface="Proxima Nova"/>
                <a:ea typeface="Proxima Nova"/>
                <a:cs typeface="Proxima Nova"/>
                <a:sym typeface="Proxima Nova"/>
              </a:rPr>
              <a:t>/ </a:t>
            </a:r>
            <a:fld id="{00000000-1234-1234-1234-123412341234}" type="slidenum">
              <a:rPr b="1" i="1" lang="en-US" sz="1000" u="none" cap="none" strike="noStrike">
                <a:solidFill>
                  <a:srgbClr val="E34026"/>
                </a:solidFill>
                <a:latin typeface="Proxima Nova"/>
                <a:ea typeface="Proxima Nova"/>
                <a:cs typeface="Proxima Nova"/>
                <a:sym typeface="Proxima Nova"/>
              </a:rPr>
              <a:t>‹#›</a:t>
            </a:fld>
            <a:endParaRPr b="1" i="1" sz="1000" u="none" cap="none" strike="noStrike">
              <a:solidFill>
                <a:srgbClr val="E34026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56" name="Google Shape;56;p6"/>
          <p:cNvSpPr txBox="1"/>
          <p:nvPr/>
        </p:nvSpPr>
        <p:spPr>
          <a:xfrm>
            <a:off x="729450" y="4749851"/>
            <a:ext cx="1907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i="1" lang="en-US" sz="1000" u="none" cap="none" strike="noStrik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rPr>
              <a:t>DOCUMENT TITLE NAME</a:t>
            </a:r>
            <a:endParaRPr/>
          </a:p>
        </p:txBody>
      </p:sp>
      <p:pic>
        <p:nvPicPr>
          <p:cNvPr id="57" name="Google Shape;57;p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159947" y="3265207"/>
            <a:ext cx="425984" cy="1341850"/>
          </a:xfrm>
          <a:prstGeom prst="rect">
            <a:avLst/>
          </a:prstGeom>
          <a:noFill/>
          <a:ln>
            <a:noFill/>
          </a:ln>
        </p:spPr>
      </p:pic>
      <p:pic>
        <p:nvPicPr>
          <p:cNvPr id="58" name="Google Shape;58;p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 rot="5400000">
            <a:off x="5813840" y="4293542"/>
            <a:ext cx="472460" cy="1488249"/>
          </a:xfrm>
          <a:prstGeom prst="rect">
            <a:avLst/>
          </a:prstGeom>
          <a:noFill/>
          <a:ln>
            <a:noFill/>
          </a:ln>
        </p:spPr>
      </p:pic>
      <p:sp>
        <p:nvSpPr>
          <p:cNvPr id="59" name="Google Shape;59;p6"/>
          <p:cNvSpPr txBox="1"/>
          <p:nvPr>
            <p:ph idx="2" type="subTitle"/>
          </p:nvPr>
        </p:nvSpPr>
        <p:spPr>
          <a:xfrm>
            <a:off x="328625" y="1251375"/>
            <a:ext cx="2332200" cy="309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400"/>
              <a:buFont typeface="Arial"/>
              <a:buNone/>
              <a:defRPr sz="1400">
                <a:solidFill>
                  <a:srgbClr val="11294B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9pPr>
          </a:lstStyle>
          <a:p/>
        </p:txBody>
      </p:sp>
      <p:sp>
        <p:nvSpPr>
          <p:cNvPr id="60" name="Google Shape;60;p6"/>
          <p:cNvSpPr txBox="1"/>
          <p:nvPr>
            <p:ph idx="3" type="subTitle"/>
          </p:nvPr>
        </p:nvSpPr>
        <p:spPr>
          <a:xfrm>
            <a:off x="328625" y="502400"/>
            <a:ext cx="2332200" cy="59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34026"/>
              </a:buClr>
              <a:buSzPts val="1600"/>
              <a:buFont typeface="Proxima Nova Extrabold"/>
              <a:buNone/>
              <a:defRPr sz="1600">
                <a:solidFill>
                  <a:srgbClr val="E34026"/>
                </a:solidFill>
                <a:latin typeface="Proxima Nova Extrabold"/>
                <a:ea typeface="Proxima Nova Extrabold"/>
                <a:cs typeface="Proxima Nova Extrabold"/>
                <a:sym typeface="Proxima Nova Extrabold"/>
              </a:defRPr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ubheading">
  <p:cSld name="1_Section header">
    <p:bg>
      <p:bgPr>
        <a:solidFill>
          <a:srgbClr val="E34026"/>
        </a:solidFill>
      </p:bgPr>
    </p:bg>
    <p:spTree>
      <p:nvGrpSpPr>
        <p:cNvPr id="384" name="Shape 3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5" name="Google Shape;385;p52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-36772" y="-231959"/>
            <a:ext cx="9180772" cy="6146017"/>
          </a:xfrm>
          <a:prstGeom prst="rect">
            <a:avLst/>
          </a:prstGeom>
          <a:noFill/>
          <a:ln>
            <a:noFill/>
          </a:ln>
        </p:spPr>
      </p:pic>
      <p:sp>
        <p:nvSpPr>
          <p:cNvPr id="386" name="Google Shape;386;p52"/>
          <p:cNvSpPr/>
          <p:nvPr/>
        </p:nvSpPr>
        <p:spPr>
          <a:xfrm>
            <a:off x="-36775" y="-232000"/>
            <a:ext cx="9199200" cy="6146100"/>
          </a:xfrm>
          <a:prstGeom prst="rect">
            <a:avLst/>
          </a:prstGeom>
          <a:solidFill>
            <a:srgbClr val="E34026">
              <a:alpha val="69800"/>
            </a:srgb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87" name="Google Shape;387;p52"/>
          <p:cNvSpPr txBox="1"/>
          <p:nvPr/>
        </p:nvSpPr>
        <p:spPr>
          <a:xfrm>
            <a:off x="729450" y="4749851"/>
            <a:ext cx="1907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i="1" lang="en-US" sz="1000" u="none" cap="none" strike="noStrik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rPr>
              <a:t>DOCUMENT TITLE NAME</a:t>
            </a:r>
            <a:endParaRPr/>
          </a:p>
        </p:txBody>
      </p:sp>
      <p:sp>
        <p:nvSpPr>
          <p:cNvPr id="388" name="Google Shape;388;p52"/>
          <p:cNvSpPr txBox="1"/>
          <p:nvPr>
            <p:ph type="ctrTitle"/>
          </p:nvPr>
        </p:nvSpPr>
        <p:spPr>
          <a:xfrm>
            <a:off x="706900" y="800700"/>
            <a:ext cx="5646900" cy="1664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i="1" sz="4200" u="sng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9pPr>
          </a:lstStyle>
          <a:p/>
        </p:txBody>
      </p:sp>
      <p:pic>
        <p:nvPicPr>
          <p:cNvPr id="389" name="Google Shape;389;p5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 rot="5400000">
            <a:off x="6717598" y="4293543"/>
            <a:ext cx="472460" cy="1488249"/>
          </a:xfrm>
          <a:prstGeom prst="rect">
            <a:avLst/>
          </a:prstGeom>
          <a:noFill/>
          <a:ln>
            <a:noFill/>
          </a:ln>
        </p:spPr>
      </p:pic>
      <p:sp>
        <p:nvSpPr>
          <p:cNvPr id="390" name="Google Shape;390;p52"/>
          <p:cNvSpPr txBox="1"/>
          <p:nvPr>
            <p:ph idx="12" type="sldNum"/>
          </p:nvPr>
        </p:nvSpPr>
        <p:spPr>
          <a:xfrm>
            <a:off x="6507897" y="4749851"/>
            <a:ext cx="23322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b="1" i="1" sz="1000" u="none" cap="none" strike="noStrik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indent="0" lvl="1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b="1" i="1" sz="1000" u="none" cap="none" strike="noStrik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indent="0" lvl="2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b="1" i="1" sz="1000" u="none" cap="none" strike="noStrik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indent="0" lvl="3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b="1" i="1" sz="1000" u="none" cap="none" strike="noStrik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indent="0" lvl="4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b="1" i="1" sz="1000" u="none" cap="none" strike="noStrik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indent="0" lvl="5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b="1" i="1" sz="1000" u="none" cap="none" strike="noStrik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indent="0" lvl="6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b="1" i="1" sz="1000" u="none" cap="none" strike="noStrik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indent="0" lvl="7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b="1" i="1" sz="1000" u="none" cap="none" strike="noStrik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indent="0" lvl="8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b="1" i="1" sz="1000" u="none" cap="none" strike="noStrik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DISRUPTORSINC.COM.AU / </a:t>
            </a: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391" name="Google Shape;391;p52"/>
          <p:cNvSpPr txBox="1"/>
          <p:nvPr>
            <p:ph idx="2" type="ctrTitle"/>
          </p:nvPr>
        </p:nvSpPr>
        <p:spPr>
          <a:xfrm>
            <a:off x="706900" y="2313000"/>
            <a:ext cx="5646900" cy="1664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2800"/>
              <a:buNone/>
              <a:defRPr i="1" u="none">
                <a:solidFill>
                  <a:srgbClr val="11294B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2800"/>
              <a:buNone/>
              <a:defRPr>
                <a:solidFill>
                  <a:srgbClr val="11294B"/>
                </a:solidFill>
              </a:defRPr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2800"/>
              <a:buNone/>
              <a:defRPr>
                <a:solidFill>
                  <a:srgbClr val="11294B"/>
                </a:solidFill>
              </a:defRPr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2800"/>
              <a:buNone/>
              <a:defRPr>
                <a:solidFill>
                  <a:srgbClr val="11294B"/>
                </a:solidFill>
              </a:defRPr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2800"/>
              <a:buNone/>
              <a:defRPr>
                <a:solidFill>
                  <a:srgbClr val="11294B"/>
                </a:solidFill>
              </a:defRPr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2800"/>
              <a:buNone/>
              <a:defRPr>
                <a:solidFill>
                  <a:srgbClr val="11294B"/>
                </a:solidFill>
              </a:defRPr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2800"/>
              <a:buNone/>
              <a:defRPr>
                <a:solidFill>
                  <a:srgbClr val="11294B"/>
                </a:solidFill>
              </a:defRPr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2800"/>
              <a:buNone/>
              <a:defRPr>
                <a:solidFill>
                  <a:srgbClr val="11294B"/>
                </a:solidFill>
              </a:defRPr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2800"/>
              <a:buNone/>
              <a:defRPr>
                <a:solidFill>
                  <a:srgbClr val="11294B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ubheading 2">
  <p:cSld name="1_Section header_1">
    <p:bg>
      <p:bgPr>
        <a:solidFill>
          <a:srgbClr val="E34026"/>
        </a:solidFill>
      </p:bgPr>
    </p:bg>
    <p:spTree>
      <p:nvGrpSpPr>
        <p:cNvPr id="392" name="Shape 3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3" name="Google Shape;393;p53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-36772" y="-231959"/>
            <a:ext cx="9180772" cy="6146017"/>
          </a:xfrm>
          <a:prstGeom prst="rect">
            <a:avLst/>
          </a:prstGeom>
          <a:noFill/>
          <a:ln>
            <a:noFill/>
          </a:ln>
        </p:spPr>
      </p:pic>
      <p:sp>
        <p:nvSpPr>
          <p:cNvPr id="394" name="Google Shape;394;p53"/>
          <p:cNvSpPr/>
          <p:nvPr/>
        </p:nvSpPr>
        <p:spPr>
          <a:xfrm>
            <a:off x="-27600" y="-232000"/>
            <a:ext cx="9199200" cy="6146100"/>
          </a:xfrm>
          <a:prstGeom prst="rect">
            <a:avLst/>
          </a:prstGeom>
          <a:solidFill>
            <a:srgbClr val="11284A">
              <a:alpha val="65770"/>
            </a:srgbClr>
          </a:solidFill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95" name="Google Shape;395;p53"/>
          <p:cNvSpPr txBox="1"/>
          <p:nvPr/>
        </p:nvSpPr>
        <p:spPr>
          <a:xfrm>
            <a:off x="729450" y="4749851"/>
            <a:ext cx="1907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i="1" lang="en-US" sz="1000" u="none" cap="none" strike="noStrik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rPr>
              <a:t>DOCUMENT TITLE NAME</a:t>
            </a:r>
            <a:endParaRPr/>
          </a:p>
        </p:txBody>
      </p:sp>
      <p:sp>
        <p:nvSpPr>
          <p:cNvPr id="396" name="Google Shape;396;p53"/>
          <p:cNvSpPr txBox="1"/>
          <p:nvPr>
            <p:ph type="ctrTitle"/>
          </p:nvPr>
        </p:nvSpPr>
        <p:spPr>
          <a:xfrm>
            <a:off x="706900" y="800700"/>
            <a:ext cx="5646900" cy="1664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i="1" sz="4200" u="sng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9pPr>
          </a:lstStyle>
          <a:p/>
        </p:txBody>
      </p:sp>
      <p:pic>
        <p:nvPicPr>
          <p:cNvPr id="397" name="Google Shape;397;p5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 rot="5400000">
            <a:off x="6717598" y="4293543"/>
            <a:ext cx="472460" cy="1488249"/>
          </a:xfrm>
          <a:prstGeom prst="rect">
            <a:avLst/>
          </a:prstGeom>
          <a:noFill/>
          <a:ln>
            <a:noFill/>
          </a:ln>
        </p:spPr>
      </p:pic>
      <p:sp>
        <p:nvSpPr>
          <p:cNvPr id="398" name="Google Shape;398;p53"/>
          <p:cNvSpPr txBox="1"/>
          <p:nvPr>
            <p:ph idx="12" type="sldNum"/>
          </p:nvPr>
        </p:nvSpPr>
        <p:spPr>
          <a:xfrm>
            <a:off x="6507897" y="4749851"/>
            <a:ext cx="23322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b="1" i="1" sz="1000" u="none" cap="none" strike="noStrik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indent="0" lvl="1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b="1" i="1" sz="1000" u="none" cap="none" strike="noStrik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indent="0" lvl="2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b="1" i="1" sz="1000" u="none" cap="none" strike="noStrik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indent="0" lvl="3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b="1" i="1" sz="1000" u="none" cap="none" strike="noStrik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indent="0" lvl="4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b="1" i="1" sz="1000" u="none" cap="none" strike="noStrik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indent="0" lvl="5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b="1" i="1" sz="1000" u="none" cap="none" strike="noStrik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indent="0" lvl="6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b="1" i="1" sz="1000" u="none" cap="none" strike="noStrik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indent="0" lvl="7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b="1" i="1" sz="1000" u="none" cap="none" strike="noStrik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indent="0" lvl="8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b="1" i="1" sz="1000" u="none" cap="none" strike="noStrik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DISRUPTORSINC.COM.AU / </a:t>
            </a: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399" name="Google Shape;399;p53"/>
          <p:cNvSpPr txBox="1"/>
          <p:nvPr>
            <p:ph idx="2" type="ctrTitle"/>
          </p:nvPr>
        </p:nvSpPr>
        <p:spPr>
          <a:xfrm>
            <a:off x="706900" y="2313000"/>
            <a:ext cx="5646900" cy="1664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i="1" u="none"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34026"/>
              </a:buClr>
              <a:buSzPts val="2800"/>
              <a:buNone/>
              <a:defRPr>
                <a:solidFill>
                  <a:srgbClr val="E34026"/>
                </a:solidFill>
              </a:defRPr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34026"/>
              </a:buClr>
              <a:buSzPts val="2800"/>
              <a:buNone/>
              <a:defRPr>
                <a:solidFill>
                  <a:srgbClr val="E34026"/>
                </a:solidFill>
              </a:defRPr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34026"/>
              </a:buClr>
              <a:buSzPts val="2800"/>
              <a:buNone/>
              <a:defRPr>
                <a:solidFill>
                  <a:srgbClr val="E34026"/>
                </a:solidFill>
              </a:defRPr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34026"/>
              </a:buClr>
              <a:buSzPts val="2800"/>
              <a:buNone/>
              <a:defRPr>
                <a:solidFill>
                  <a:srgbClr val="E34026"/>
                </a:solidFill>
              </a:defRPr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34026"/>
              </a:buClr>
              <a:buSzPts val="2800"/>
              <a:buNone/>
              <a:defRPr>
                <a:solidFill>
                  <a:srgbClr val="E34026"/>
                </a:solidFill>
              </a:defRPr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34026"/>
              </a:buClr>
              <a:buSzPts val="2800"/>
              <a:buNone/>
              <a:defRPr>
                <a:solidFill>
                  <a:srgbClr val="E34026"/>
                </a:solidFill>
              </a:defRPr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34026"/>
              </a:buClr>
              <a:buSzPts val="2800"/>
              <a:buNone/>
              <a:defRPr>
                <a:solidFill>
                  <a:srgbClr val="E34026"/>
                </a:solidFill>
              </a:defRPr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34026"/>
              </a:buClr>
              <a:buSzPts val="2800"/>
              <a:buNone/>
              <a:defRPr>
                <a:solidFill>
                  <a:srgbClr val="E34026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>
  <p:cSld name="1_Title and body 4">
    <p:spTree>
      <p:nvGrpSpPr>
        <p:cNvPr id="400" name="Shape 4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1" name="Google Shape;401;p54"/>
          <p:cNvPicPr preferRelativeResize="0"/>
          <p:nvPr/>
        </p:nvPicPr>
        <p:blipFill rotWithShape="1">
          <a:blip r:embed="rId2">
            <a:alphaModFix/>
          </a:blip>
          <a:srcRect b="0" l="4660" r="4660" t="0"/>
          <a:stretch/>
        </p:blipFill>
        <p:spPr>
          <a:xfrm>
            <a:off x="-125260" y="0"/>
            <a:ext cx="9460788" cy="6333473"/>
          </a:xfrm>
          <a:prstGeom prst="rect">
            <a:avLst/>
          </a:prstGeom>
          <a:noFill/>
          <a:ln>
            <a:noFill/>
          </a:ln>
        </p:spPr>
      </p:pic>
      <p:sp>
        <p:nvSpPr>
          <p:cNvPr id="402" name="Google Shape;402;p54"/>
          <p:cNvSpPr txBox="1"/>
          <p:nvPr>
            <p:ph idx="1" type="body"/>
          </p:nvPr>
        </p:nvSpPr>
        <p:spPr>
          <a:xfrm>
            <a:off x="418425" y="1276924"/>
            <a:ext cx="5320500" cy="2413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286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Proxima Nova"/>
              <a:buNone/>
              <a:defRPr sz="14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indent="-317500" lvl="1" marL="91440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Proxima Nova"/>
              <a:buChar char="○"/>
              <a:defRPr sz="14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indent="-317500" lvl="2" marL="137160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Proxima Nova"/>
              <a:buChar char="■"/>
              <a:defRPr sz="14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indent="-317500" lvl="3" marL="182880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Proxima Nova"/>
              <a:buChar char="●"/>
              <a:defRPr sz="14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indent="-317500" lvl="4" marL="228600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Proxima Nova"/>
              <a:buChar char="○"/>
              <a:defRPr sz="14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indent="-317500" lvl="5" marL="274320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Proxima Nova"/>
              <a:buChar char="■"/>
              <a:defRPr sz="14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indent="-317500" lvl="6" marL="320040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Proxima Nova"/>
              <a:buChar char="●"/>
              <a:defRPr sz="14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indent="-317500" lvl="7" marL="365760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Proxima Nova"/>
              <a:buChar char="○"/>
              <a:defRPr sz="14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indent="-317500" lvl="8" marL="4114800" rtl="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rgbClr val="FFFFFF"/>
              </a:buClr>
              <a:buSzPts val="1400"/>
              <a:buFont typeface="Proxima Nova"/>
              <a:buChar char="■"/>
              <a:defRPr sz="14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sp>
        <p:nvSpPr>
          <p:cNvPr id="403" name="Google Shape;403;p54"/>
          <p:cNvSpPr txBox="1"/>
          <p:nvPr>
            <p:ph idx="12" type="sldNum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404" name="Google Shape;404;p54"/>
          <p:cNvSpPr txBox="1"/>
          <p:nvPr>
            <p:ph idx="2" type="subTitle"/>
          </p:nvPr>
        </p:nvSpPr>
        <p:spPr>
          <a:xfrm>
            <a:off x="6726476" y="1276924"/>
            <a:ext cx="2358600" cy="75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Font typeface="Proxima Nova"/>
              <a:buNone/>
              <a:defRPr b="1" sz="1600">
                <a:solidFill>
                  <a:srgbClr val="11294B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9pPr>
          </a:lstStyle>
          <a:p/>
        </p:txBody>
      </p:sp>
      <p:sp>
        <p:nvSpPr>
          <p:cNvPr id="405" name="Google Shape;405;p54"/>
          <p:cNvSpPr txBox="1"/>
          <p:nvPr/>
        </p:nvSpPr>
        <p:spPr>
          <a:xfrm>
            <a:off x="6939418" y="426201"/>
            <a:ext cx="1716000" cy="535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Proxima Nova"/>
              <a:buNone/>
            </a:pPr>
            <a:r>
              <a:t/>
            </a:r>
            <a:endParaRPr b="1" i="0" sz="2600" u="none" cap="none" strike="noStrike">
              <a:solidFill>
                <a:srgbClr val="E34026"/>
              </a:solidFill>
              <a:latin typeface="Proxima Nova Extrabold"/>
              <a:ea typeface="Proxima Nova Extrabold"/>
              <a:cs typeface="Proxima Nova Extrabold"/>
              <a:sym typeface="Proxima Nova Extrabold"/>
            </a:endParaRPr>
          </a:p>
        </p:txBody>
      </p:sp>
      <p:sp>
        <p:nvSpPr>
          <p:cNvPr id="406" name="Google Shape;406;p54"/>
          <p:cNvSpPr txBox="1"/>
          <p:nvPr>
            <p:ph type="title"/>
          </p:nvPr>
        </p:nvSpPr>
        <p:spPr>
          <a:xfrm>
            <a:off x="730000" y="371425"/>
            <a:ext cx="5745900" cy="68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Proxima Nova"/>
              <a:buNone/>
              <a:defRPr i="1" sz="2600" u="sng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407" name="Google Shape;407;p54"/>
          <p:cNvSpPr txBox="1"/>
          <p:nvPr/>
        </p:nvSpPr>
        <p:spPr>
          <a:xfrm>
            <a:off x="6507897" y="4749851"/>
            <a:ext cx="23322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i="1" lang="en-US" sz="1000" u="none" cap="none" strike="noStrike">
                <a:solidFill>
                  <a:srgbClr val="11284A"/>
                </a:solidFill>
                <a:latin typeface="Proxima Nova"/>
                <a:ea typeface="Proxima Nova"/>
                <a:cs typeface="Proxima Nova"/>
                <a:sym typeface="Proxima Nova"/>
              </a:rPr>
              <a:t>DISRUPTORSINC.COM.AU </a:t>
            </a:r>
            <a:r>
              <a:rPr b="1" i="1" lang="en-US" sz="1000" u="none" cap="none" strike="noStrike">
                <a:solidFill>
                  <a:srgbClr val="E34026"/>
                </a:solidFill>
                <a:latin typeface="Proxima Nova"/>
                <a:ea typeface="Proxima Nova"/>
                <a:cs typeface="Proxima Nova"/>
                <a:sym typeface="Proxima Nova"/>
              </a:rPr>
              <a:t>/ </a:t>
            </a:r>
            <a:fld id="{00000000-1234-1234-1234-123412341234}" type="slidenum">
              <a:rPr b="1" i="1" lang="en-US" sz="1000" u="none" cap="none" strike="noStrike">
                <a:solidFill>
                  <a:srgbClr val="E34026"/>
                </a:solidFill>
                <a:latin typeface="Proxima Nova"/>
                <a:ea typeface="Proxima Nova"/>
                <a:cs typeface="Proxima Nova"/>
                <a:sym typeface="Proxima Nova"/>
              </a:rPr>
              <a:t>‹#›</a:t>
            </a:fld>
            <a:endParaRPr b="1" i="1" sz="1000" u="none" cap="none" strike="noStrike">
              <a:solidFill>
                <a:srgbClr val="E34026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408" name="Google Shape;408;p54"/>
          <p:cNvSpPr txBox="1"/>
          <p:nvPr/>
        </p:nvSpPr>
        <p:spPr>
          <a:xfrm>
            <a:off x="729450" y="4749851"/>
            <a:ext cx="1907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i="1" lang="en-US" sz="1000" u="none" cap="none" strike="noStrik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rPr>
              <a:t>DOCUMENT TITLE NAME</a:t>
            </a:r>
            <a:endParaRPr/>
          </a:p>
        </p:txBody>
      </p:sp>
      <p:pic>
        <p:nvPicPr>
          <p:cNvPr id="409" name="Google Shape;409;p5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159947" y="3265207"/>
            <a:ext cx="425984" cy="1341850"/>
          </a:xfrm>
          <a:prstGeom prst="rect">
            <a:avLst/>
          </a:prstGeom>
          <a:noFill/>
          <a:ln>
            <a:noFill/>
          </a:ln>
        </p:spPr>
      </p:pic>
      <p:sp>
        <p:nvSpPr>
          <p:cNvPr id="410" name="Google Shape;410;p54"/>
          <p:cNvSpPr txBox="1"/>
          <p:nvPr>
            <p:ph idx="3" type="subTitle"/>
          </p:nvPr>
        </p:nvSpPr>
        <p:spPr>
          <a:xfrm>
            <a:off x="6726475" y="1949550"/>
            <a:ext cx="2113800" cy="75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400"/>
              <a:buFont typeface="Proxima Nova"/>
              <a:buNone/>
              <a:defRPr sz="1400">
                <a:solidFill>
                  <a:srgbClr val="11294B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 1 1">
  <p:cSld name="1_Title and body 4_1_1">
    <p:spTree>
      <p:nvGrpSpPr>
        <p:cNvPr id="411" name="Shape 4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2" name="Google Shape;412;p55"/>
          <p:cNvPicPr preferRelativeResize="0"/>
          <p:nvPr/>
        </p:nvPicPr>
        <p:blipFill rotWithShape="1">
          <a:blip r:embed="rId2">
            <a:alphaModFix/>
          </a:blip>
          <a:srcRect b="0" l="38381" r="4664" t="0"/>
          <a:stretch/>
        </p:blipFill>
        <p:spPr>
          <a:xfrm rot="10800000">
            <a:off x="3191251" y="0"/>
            <a:ext cx="5942300" cy="6333475"/>
          </a:xfrm>
          <a:prstGeom prst="rect">
            <a:avLst/>
          </a:prstGeom>
          <a:noFill/>
          <a:ln>
            <a:noFill/>
          </a:ln>
        </p:spPr>
      </p:pic>
      <p:sp>
        <p:nvSpPr>
          <p:cNvPr id="413" name="Google Shape;413;p55"/>
          <p:cNvSpPr txBox="1"/>
          <p:nvPr>
            <p:ph idx="12" type="sldNum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414" name="Google Shape;414;p55"/>
          <p:cNvSpPr txBox="1"/>
          <p:nvPr/>
        </p:nvSpPr>
        <p:spPr>
          <a:xfrm>
            <a:off x="6939418" y="426201"/>
            <a:ext cx="1716000" cy="535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Proxima Nova"/>
              <a:buNone/>
            </a:pPr>
            <a:r>
              <a:t/>
            </a:r>
            <a:endParaRPr b="1" i="0" sz="2600" u="none" cap="none" strike="noStrike">
              <a:solidFill>
                <a:srgbClr val="E34026"/>
              </a:solidFill>
              <a:latin typeface="Proxima Nova Extrabold"/>
              <a:ea typeface="Proxima Nova Extrabold"/>
              <a:cs typeface="Proxima Nova Extrabold"/>
              <a:sym typeface="Proxima Nova Extrabold"/>
            </a:endParaRPr>
          </a:p>
        </p:txBody>
      </p:sp>
      <p:sp>
        <p:nvSpPr>
          <p:cNvPr id="415" name="Google Shape;415;p55"/>
          <p:cNvSpPr txBox="1"/>
          <p:nvPr>
            <p:ph type="title"/>
          </p:nvPr>
        </p:nvSpPr>
        <p:spPr>
          <a:xfrm>
            <a:off x="730000" y="371425"/>
            <a:ext cx="5745900" cy="168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2600"/>
              <a:buFont typeface="Proxima Nova"/>
              <a:buNone/>
              <a:defRPr i="1" sz="2600" u="sng">
                <a:solidFill>
                  <a:srgbClr val="11294B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416" name="Google Shape;416;p55"/>
          <p:cNvSpPr txBox="1"/>
          <p:nvPr/>
        </p:nvSpPr>
        <p:spPr>
          <a:xfrm>
            <a:off x="6507897" y="4749851"/>
            <a:ext cx="23322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i="1" lang="en-US" sz="1000" u="none" cap="none" strike="noStrike">
                <a:solidFill>
                  <a:srgbClr val="11284A"/>
                </a:solidFill>
                <a:latin typeface="Proxima Nova"/>
                <a:ea typeface="Proxima Nova"/>
                <a:cs typeface="Proxima Nova"/>
                <a:sym typeface="Proxima Nova"/>
              </a:rPr>
              <a:t>DISRUPTORSCO.COM </a:t>
            </a:r>
            <a:r>
              <a:rPr b="1" i="1" lang="en-US" sz="1000" u="none" cap="none" strike="noStrike">
                <a:solidFill>
                  <a:srgbClr val="E34026"/>
                </a:solidFill>
                <a:latin typeface="Proxima Nova"/>
                <a:ea typeface="Proxima Nova"/>
                <a:cs typeface="Proxima Nova"/>
                <a:sym typeface="Proxima Nova"/>
              </a:rPr>
              <a:t>/ </a:t>
            </a:r>
            <a:fld id="{00000000-1234-1234-1234-123412341234}" type="slidenum">
              <a:rPr b="1" i="1" lang="en-US" sz="1000" u="none" cap="none" strike="noStrike">
                <a:solidFill>
                  <a:srgbClr val="E34026"/>
                </a:solidFill>
                <a:latin typeface="Proxima Nova"/>
                <a:ea typeface="Proxima Nova"/>
                <a:cs typeface="Proxima Nova"/>
                <a:sym typeface="Proxima Nova"/>
              </a:rPr>
              <a:t>‹#›</a:t>
            </a:fld>
            <a:endParaRPr b="1" i="1" sz="1000" u="none" cap="none" strike="noStrike">
              <a:solidFill>
                <a:srgbClr val="E34026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417" name="Google Shape;417;p55"/>
          <p:cNvSpPr txBox="1"/>
          <p:nvPr/>
        </p:nvSpPr>
        <p:spPr>
          <a:xfrm>
            <a:off x="729450" y="4749851"/>
            <a:ext cx="1907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i="1" lang="en-US" sz="1000" u="none" cap="none" strike="noStrik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rPr>
              <a:t>DOCUMENT TITLE NAME</a:t>
            </a:r>
            <a:endParaRPr/>
          </a:p>
        </p:txBody>
      </p:sp>
      <p:pic>
        <p:nvPicPr>
          <p:cNvPr id="418" name="Google Shape;418;p5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159947" y="3265207"/>
            <a:ext cx="425984" cy="1341850"/>
          </a:xfrm>
          <a:prstGeom prst="rect">
            <a:avLst/>
          </a:prstGeom>
          <a:noFill/>
          <a:ln>
            <a:noFill/>
          </a:ln>
        </p:spPr>
      </p:pic>
      <p:pic>
        <p:nvPicPr>
          <p:cNvPr id="419" name="Google Shape;419;p5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8415569" y="-563910"/>
            <a:ext cx="635000" cy="1397000"/>
          </a:xfrm>
          <a:prstGeom prst="rect">
            <a:avLst/>
          </a:prstGeom>
          <a:noFill/>
          <a:ln>
            <a:noFill/>
          </a:ln>
        </p:spPr>
      </p:pic>
      <p:sp>
        <p:nvSpPr>
          <p:cNvPr id="420" name="Google Shape;420;p55"/>
          <p:cNvSpPr txBox="1"/>
          <p:nvPr>
            <p:ph idx="1" type="body"/>
          </p:nvPr>
        </p:nvSpPr>
        <p:spPr>
          <a:xfrm>
            <a:off x="418425" y="1276924"/>
            <a:ext cx="5320500" cy="2413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286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Font typeface="Proxima Nova"/>
              <a:buNone/>
              <a:defRPr sz="1600">
                <a:solidFill>
                  <a:srgbClr val="11294B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indent="-317500" lvl="1" marL="91440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11294B"/>
              </a:buClr>
              <a:buSzPts val="1400"/>
              <a:buFont typeface="Proxima Nova"/>
              <a:buChar char="○"/>
              <a:defRPr sz="1400">
                <a:solidFill>
                  <a:srgbClr val="11294B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indent="-317500" lvl="2" marL="137160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11294B"/>
              </a:buClr>
              <a:buSzPts val="1400"/>
              <a:buFont typeface="Proxima Nova"/>
              <a:buChar char="■"/>
              <a:defRPr sz="1400">
                <a:solidFill>
                  <a:srgbClr val="11294B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indent="-317500" lvl="3" marL="182880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11294B"/>
              </a:buClr>
              <a:buSzPts val="1400"/>
              <a:buFont typeface="Proxima Nova"/>
              <a:buChar char="●"/>
              <a:defRPr sz="1400">
                <a:solidFill>
                  <a:srgbClr val="11294B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indent="-317500" lvl="4" marL="228600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11294B"/>
              </a:buClr>
              <a:buSzPts val="1400"/>
              <a:buFont typeface="Proxima Nova"/>
              <a:buChar char="○"/>
              <a:defRPr sz="1400">
                <a:solidFill>
                  <a:srgbClr val="11294B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indent="-317500" lvl="5" marL="274320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11294B"/>
              </a:buClr>
              <a:buSzPts val="1400"/>
              <a:buFont typeface="Proxima Nova"/>
              <a:buChar char="■"/>
              <a:defRPr sz="1400">
                <a:solidFill>
                  <a:srgbClr val="11294B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indent="-317500" lvl="6" marL="320040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11294B"/>
              </a:buClr>
              <a:buSzPts val="1400"/>
              <a:buFont typeface="Proxima Nova"/>
              <a:buChar char="●"/>
              <a:defRPr sz="1400">
                <a:solidFill>
                  <a:srgbClr val="11294B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indent="-317500" lvl="7" marL="365760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11294B"/>
              </a:buClr>
              <a:buSzPts val="1400"/>
              <a:buFont typeface="Proxima Nova"/>
              <a:buChar char="○"/>
              <a:defRPr sz="1400">
                <a:solidFill>
                  <a:srgbClr val="11294B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indent="-317500" lvl="8" marL="4114800" rtl="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rgbClr val="11294B"/>
              </a:buClr>
              <a:buSzPts val="1400"/>
              <a:buFont typeface="Proxima Nova"/>
              <a:buChar char="■"/>
              <a:defRPr sz="1400">
                <a:solidFill>
                  <a:srgbClr val="11294B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sp>
        <p:nvSpPr>
          <p:cNvPr id="421" name="Google Shape;421;p55"/>
          <p:cNvSpPr txBox="1"/>
          <p:nvPr>
            <p:ph idx="2" type="subTitle"/>
          </p:nvPr>
        </p:nvSpPr>
        <p:spPr>
          <a:xfrm>
            <a:off x="6726476" y="1276924"/>
            <a:ext cx="2358600" cy="75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Font typeface="Proxima Nova"/>
              <a:buNone/>
              <a:defRPr b="1" sz="16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9pPr>
          </a:lstStyle>
          <a:p/>
        </p:txBody>
      </p:sp>
      <p:sp>
        <p:nvSpPr>
          <p:cNvPr id="422" name="Google Shape;422;p55"/>
          <p:cNvSpPr txBox="1"/>
          <p:nvPr>
            <p:ph idx="3" type="subTitle"/>
          </p:nvPr>
        </p:nvSpPr>
        <p:spPr>
          <a:xfrm>
            <a:off x="6726476" y="2027824"/>
            <a:ext cx="2358600" cy="75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Font typeface="Proxima Nova"/>
              <a:buNone/>
              <a:defRPr sz="1600">
                <a:solidFill>
                  <a:srgbClr val="11294B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>
  <p:cSld name="1_Title and body 5">
    <p:spTree>
      <p:nvGrpSpPr>
        <p:cNvPr id="423" name="Shape 4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4" name="Google Shape;424;p56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5403" y="-200416"/>
            <a:ext cx="9140933" cy="5549030"/>
          </a:xfrm>
          <a:prstGeom prst="rect">
            <a:avLst/>
          </a:prstGeom>
          <a:noFill/>
          <a:ln>
            <a:noFill/>
          </a:ln>
        </p:spPr>
      </p:pic>
      <p:pic>
        <p:nvPicPr>
          <p:cNvPr id="425" name="Google Shape;425;p5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5593" y="-200416"/>
            <a:ext cx="9140933" cy="5549030"/>
          </a:xfrm>
          <a:prstGeom prst="rect">
            <a:avLst/>
          </a:prstGeom>
          <a:noFill/>
          <a:ln>
            <a:noFill/>
          </a:ln>
        </p:spPr>
      </p:pic>
      <p:sp>
        <p:nvSpPr>
          <p:cNvPr id="426" name="Google Shape;426;p56"/>
          <p:cNvSpPr txBox="1"/>
          <p:nvPr/>
        </p:nvSpPr>
        <p:spPr>
          <a:xfrm>
            <a:off x="6939418" y="426201"/>
            <a:ext cx="1716000" cy="535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Proxima Nova"/>
              <a:buNone/>
            </a:pPr>
            <a:r>
              <a:t/>
            </a:r>
            <a:endParaRPr b="1" i="0" sz="2600" u="none" cap="none" strike="noStrike">
              <a:solidFill>
                <a:srgbClr val="E34026"/>
              </a:solidFill>
              <a:latin typeface="Proxima Nova Extrabold"/>
              <a:ea typeface="Proxima Nova Extrabold"/>
              <a:cs typeface="Proxima Nova Extrabold"/>
              <a:sym typeface="Proxima Nova Extrabold"/>
            </a:endParaRPr>
          </a:p>
        </p:txBody>
      </p:sp>
      <p:sp>
        <p:nvSpPr>
          <p:cNvPr id="427" name="Google Shape;427;p56"/>
          <p:cNvSpPr txBox="1"/>
          <p:nvPr/>
        </p:nvSpPr>
        <p:spPr>
          <a:xfrm>
            <a:off x="6507897" y="4749851"/>
            <a:ext cx="23322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i="1" lang="en-US" sz="1000" u="none" cap="none" strike="noStrike">
                <a:solidFill>
                  <a:srgbClr val="11284A"/>
                </a:solidFill>
                <a:latin typeface="Proxima Nova"/>
                <a:ea typeface="Proxima Nova"/>
                <a:cs typeface="Proxima Nova"/>
                <a:sym typeface="Proxima Nova"/>
              </a:rPr>
              <a:t>DISRUPTORSINC.COM.AU </a:t>
            </a:r>
            <a:r>
              <a:rPr b="1" i="1" lang="en-US" sz="1000" u="none" cap="none" strike="noStrike">
                <a:solidFill>
                  <a:srgbClr val="E34026"/>
                </a:solidFill>
                <a:latin typeface="Proxima Nova"/>
                <a:ea typeface="Proxima Nova"/>
                <a:cs typeface="Proxima Nova"/>
                <a:sym typeface="Proxima Nova"/>
              </a:rPr>
              <a:t>/ </a:t>
            </a:r>
            <a:fld id="{00000000-1234-1234-1234-123412341234}" type="slidenum">
              <a:rPr b="1" i="1" lang="en-US" sz="1000" u="none" cap="none" strike="noStrike">
                <a:solidFill>
                  <a:srgbClr val="E34026"/>
                </a:solidFill>
                <a:latin typeface="Proxima Nova"/>
                <a:ea typeface="Proxima Nova"/>
                <a:cs typeface="Proxima Nova"/>
                <a:sym typeface="Proxima Nova"/>
              </a:rPr>
              <a:t>‹#›</a:t>
            </a:fld>
            <a:endParaRPr b="1" i="1" sz="1000" u="none" cap="none" strike="noStrike">
              <a:solidFill>
                <a:srgbClr val="E34026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428" name="Google Shape;428;p56"/>
          <p:cNvSpPr txBox="1"/>
          <p:nvPr/>
        </p:nvSpPr>
        <p:spPr>
          <a:xfrm>
            <a:off x="729450" y="4749851"/>
            <a:ext cx="1907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i="1" lang="en-US" sz="1000" u="none" cap="none" strike="noStrik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rPr>
              <a:t>DOCUMENT TITLE NAME</a:t>
            </a:r>
            <a:endParaRPr/>
          </a:p>
        </p:txBody>
      </p:sp>
      <p:pic>
        <p:nvPicPr>
          <p:cNvPr id="429" name="Google Shape;429;p5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 rot="5400000">
            <a:off x="5813840" y="-822732"/>
            <a:ext cx="472460" cy="1488249"/>
          </a:xfrm>
          <a:prstGeom prst="rect">
            <a:avLst/>
          </a:prstGeom>
          <a:noFill/>
          <a:ln>
            <a:noFill/>
          </a:ln>
        </p:spPr>
      </p:pic>
      <p:sp>
        <p:nvSpPr>
          <p:cNvPr id="430" name="Google Shape;430;p56"/>
          <p:cNvSpPr txBox="1"/>
          <p:nvPr/>
        </p:nvSpPr>
        <p:spPr>
          <a:xfrm>
            <a:off x="6375756" y="642288"/>
            <a:ext cx="16785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-US" sz="1600" u="none" cap="none" strike="noStrike">
                <a:solidFill>
                  <a:srgbClr val="E34026"/>
                </a:solidFill>
                <a:latin typeface="Proxima Nova"/>
                <a:ea typeface="Proxima Nova"/>
                <a:cs typeface="Proxima Nova"/>
                <a:sym typeface="Proxima Nova"/>
              </a:rPr>
              <a:t>Body copy </a:t>
            </a:r>
            <a:endParaRPr/>
          </a:p>
        </p:txBody>
      </p:sp>
      <p:sp>
        <p:nvSpPr>
          <p:cNvPr id="431" name="Google Shape;431;p56"/>
          <p:cNvSpPr txBox="1"/>
          <p:nvPr>
            <p:ph idx="1" type="subTitle"/>
          </p:nvPr>
        </p:nvSpPr>
        <p:spPr>
          <a:xfrm>
            <a:off x="6375751" y="1156050"/>
            <a:ext cx="2332200" cy="75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Font typeface="Proxima Nova"/>
              <a:buNone/>
              <a:defRPr sz="1600">
                <a:solidFill>
                  <a:srgbClr val="11294B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bg>
      <p:bgPr>
        <a:solidFill>
          <a:srgbClr val="E34026"/>
        </a:solidFill>
      </p:bgPr>
    </p:bg>
    <p:spTree>
      <p:nvGrpSpPr>
        <p:cNvPr id="432" name="Shape 4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3" name="Google Shape;433;p57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-37578" y="-1"/>
            <a:ext cx="1611544" cy="5248405"/>
          </a:xfrm>
          <a:prstGeom prst="rect">
            <a:avLst/>
          </a:prstGeom>
          <a:noFill/>
          <a:ln>
            <a:noFill/>
          </a:ln>
        </p:spPr>
      </p:pic>
      <p:pic>
        <p:nvPicPr>
          <p:cNvPr id="434" name="Google Shape;434;p5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55431" y="221852"/>
            <a:ext cx="7787111" cy="4727190"/>
          </a:xfrm>
          <a:prstGeom prst="rect">
            <a:avLst/>
          </a:prstGeom>
          <a:noFill/>
          <a:ln>
            <a:noFill/>
          </a:ln>
        </p:spPr>
      </p:pic>
      <p:sp>
        <p:nvSpPr>
          <p:cNvPr id="435" name="Google Shape;435;p57"/>
          <p:cNvSpPr txBox="1"/>
          <p:nvPr>
            <p:ph type="title"/>
          </p:nvPr>
        </p:nvSpPr>
        <p:spPr>
          <a:xfrm>
            <a:off x="1265129" y="526098"/>
            <a:ext cx="6526200" cy="889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Proxima Nova"/>
              <a:buNone/>
              <a:defRPr i="1" sz="2800" u="sng">
                <a:solidFill>
                  <a:srgbClr val="E34026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436" name="Google Shape;436;p57"/>
          <p:cNvSpPr txBox="1"/>
          <p:nvPr>
            <p:ph idx="12" type="sldNum"/>
          </p:nvPr>
        </p:nvSpPr>
        <p:spPr>
          <a:xfrm>
            <a:off x="8072839" y="4703928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b="0" i="0" sz="1000" u="none" cap="none" strike="noStrik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indent="0" lvl="1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b="0" i="0" sz="1000" u="none" cap="none" strike="noStrik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indent="0" lvl="2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b="0" i="0" sz="1000" u="none" cap="none" strike="noStrik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indent="0" lvl="3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b="0" i="0" sz="1000" u="none" cap="none" strike="noStrik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indent="0" lvl="4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b="0" i="0" sz="1000" u="none" cap="none" strike="noStrik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indent="0" lvl="5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b="0" i="0" sz="1000" u="none" cap="none" strike="noStrik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indent="0" lvl="6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b="0" i="0" sz="1000" u="none" cap="none" strike="noStrik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indent="0" lvl="7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b="0" i="0" sz="1000" u="none" cap="none" strike="noStrik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indent="0" lvl="8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b="0" i="0" sz="1000" u="none" cap="none" strike="noStrik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437" name="Google Shape;437;p57"/>
          <p:cNvSpPr txBox="1"/>
          <p:nvPr/>
        </p:nvSpPr>
        <p:spPr>
          <a:xfrm>
            <a:off x="1290181" y="1678488"/>
            <a:ext cx="16785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-US" sz="1600" u="none" cap="none" strike="noStrike">
                <a:solidFill>
                  <a:srgbClr val="E34026"/>
                </a:solidFill>
                <a:latin typeface="Proxima Nova"/>
                <a:ea typeface="Proxima Nova"/>
                <a:cs typeface="Proxima Nova"/>
                <a:sym typeface="Proxima Nova"/>
              </a:rPr>
              <a:t>Body copy </a:t>
            </a:r>
            <a:endParaRPr/>
          </a:p>
        </p:txBody>
      </p:sp>
      <p:pic>
        <p:nvPicPr>
          <p:cNvPr id="438" name="Google Shape;438;p5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8480316" y="-476648"/>
            <a:ext cx="635000" cy="1397000"/>
          </a:xfrm>
          <a:prstGeom prst="rect">
            <a:avLst/>
          </a:prstGeom>
          <a:noFill/>
          <a:ln>
            <a:noFill/>
          </a:ln>
        </p:spPr>
      </p:pic>
      <p:sp>
        <p:nvSpPr>
          <p:cNvPr id="439" name="Google Shape;439;p57"/>
          <p:cNvSpPr txBox="1"/>
          <p:nvPr>
            <p:ph idx="1" type="subTitle"/>
          </p:nvPr>
        </p:nvSpPr>
        <p:spPr>
          <a:xfrm>
            <a:off x="1406800" y="2192250"/>
            <a:ext cx="2883300" cy="75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400"/>
              <a:buFont typeface="Proxima Nova"/>
              <a:buNone/>
              <a:defRPr sz="1400">
                <a:solidFill>
                  <a:srgbClr val="11294B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9pPr>
          </a:lstStyle>
          <a:p/>
        </p:txBody>
      </p:sp>
      <p:sp>
        <p:nvSpPr>
          <p:cNvPr id="440" name="Google Shape;440;p57"/>
          <p:cNvSpPr txBox="1"/>
          <p:nvPr>
            <p:ph idx="2" type="subTitle"/>
          </p:nvPr>
        </p:nvSpPr>
        <p:spPr>
          <a:xfrm>
            <a:off x="4773325" y="2192250"/>
            <a:ext cx="2883300" cy="75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400"/>
              <a:buFont typeface="Proxima Nova"/>
              <a:buNone/>
              <a:defRPr sz="1400">
                <a:solidFill>
                  <a:srgbClr val="11294B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bg>
      <p:bgPr>
        <a:solidFill>
          <a:srgbClr val="11284A"/>
        </a:solidFill>
      </p:bgPr>
    </p:bg>
    <p:spTree>
      <p:nvGrpSpPr>
        <p:cNvPr id="441" name="Shape 4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2" name="Google Shape;442;p58"/>
          <p:cNvPicPr preferRelativeResize="0"/>
          <p:nvPr/>
        </p:nvPicPr>
        <p:blipFill rotWithShape="1">
          <a:blip r:embed="rId2">
            <a:alphaModFix/>
          </a:blip>
          <a:srcRect b="0" l="4660" r="4660" t="0"/>
          <a:stretch/>
        </p:blipFill>
        <p:spPr>
          <a:xfrm>
            <a:off x="0" y="0"/>
            <a:ext cx="9460788" cy="6333473"/>
          </a:xfrm>
          <a:prstGeom prst="rect">
            <a:avLst/>
          </a:prstGeom>
          <a:noFill/>
          <a:ln>
            <a:noFill/>
          </a:ln>
        </p:spPr>
      </p:pic>
      <p:sp>
        <p:nvSpPr>
          <p:cNvPr id="443" name="Google Shape;443;p58"/>
          <p:cNvSpPr txBox="1"/>
          <p:nvPr>
            <p:ph type="title"/>
          </p:nvPr>
        </p:nvSpPr>
        <p:spPr>
          <a:xfrm>
            <a:off x="730000" y="371425"/>
            <a:ext cx="5745900" cy="668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Proxima Nova"/>
              <a:buNone/>
              <a:defRPr i="1" sz="2600" u="sng">
                <a:solidFill>
                  <a:srgbClr val="E34026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9pPr>
          </a:lstStyle>
          <a:p/>
        </p:txBody>
      </p:sp>
      <p:pic>
        <p:nvPicPr>
          <p:cNvPr id="444" name="Google Shape;444;p58"/>
          <p:cNvPicPr preferRelativeResize="0"/>
          <p:nvPr/>
        </p:nvPicPr>
        <p:blipFill rotWithShape="1">
          <a:blip r:embed="rId3">
            <a:alphaModFix/>
          </a:blip>
          <a:srcRect b="0" l="2839" r="2829" t="0"/>
          <a:stretch/>
        </p:blipFill>
        <p:spPr>
          <a:xfrm>
            <a:off x="738008" y="3106454"/>
            <a:ext cx="1524069" cy="1869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445" name="Google Shape;445;p58"/>
          <p:cNvPicPr preferRelativeResize="0"/>
          <p:nvPr/>
        </p:nvPicPr>
        <p:blipFill rotWithShape="1">
          <a:blip r:embed="rId4">
            <a:alphaModFix/>
          </a:blip>
          <a:srcRect b="0" l="3305" r="3305" t="0"/>
          <a:stretch/>
        </p:blipFill>
        <p:spPr>
          <a:xfrm>
            <a:off x="2573011" y="3106454"/>
            <a:ext cx="1524069" cy="1869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446" name="Google Shape;446;p58"/>
          <p:cNvPicPr preferRelativeResize="0"/>
          <p:nvPr/>
        </p:nvPicPr>
        <p:blipFill rotWithShape="1">
          <a:blip r:embed="rId3">
            <a:alphaModFix/>
          </a:blip>
          <a:srcRect b="0" l="2839" r="2829" t="0"/>
          <a:stretch/>
        </p:blipFill>
        <p:spPr>
          <a:xfrm>
            <a:off x="4411050" y="3106454"/>
            <a:ext cx="1524069" cy="1869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447" name="Google Shape;447;p58"/>
          <p:cNvPicPr preferRelativeResize="0"/>
          <p:nvPr/>
        </p:nvPicPr>
        <p:blipFill rotWithShape="1">
          <a:blip r:embed="rId3">
            <a:alphaModFix/>
          </a:blip>
          <a:srcRect b="0" l="2839" r="2829" t="0"/>
          <a:stretch/>
        </p:blipFill>
        <p:spPr>
          <a:xfrm>
            <a:off x="738008" y="1063138"/>
            <a:ext cx="1524069" cy="1869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448" name="Google Shape;448;p58"/>
          <p:cNvPicPr preferRelativeResize="0"/>
          <p:nvPr/>
        </p:nvPicPr>
        <p:blipFill rotWithShape="1">
          <a:blip r:embed="rId4">
            <a:alphaModFix/>
          </a:blip>
          <a:srcRect b="0" l="3305" r="3305" t="0"/>
          <a:stretch/>
        </p:blipFill>
        <p:spPr>
          <a:xfrm>
            <a:off x="2573011" y="1063138"/>
            <a:ext cx="1524069" cy="1869525"/>
          </a:xfrm>
          <a:prstGeom prst="rect">
            <a:avLst/>
          </a:prstGeom>
          <a:noFill/>
          <a:ln>
            <a:noFill/>
          </a:ln>
        </p:spPr>
      </p:pic>
      <p:sp>
        <p:nvSpPr>
          <p:cNvPr id="449" name="Google Shape;449;p58"/>
          <p:cNvSpPr txBox="1"/>
          <p:nvPr>
            <p:ph idx="1" type="subTitle"/>
          </p:nvPr>
        </p:nvSpPr>
        <p:spPr>
          <a:xfrm>
            <a:off x="6726476" y="2137388"/>
            <a:ext cx="2358600" cy="75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Font typeface="Proxima Nova"/>
              <a:buNone/>
              <a:defRPr sz="1600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9pPr>
          </a:lstStyle>
          <a:p/>
        </p:txBody>
      </p:sp>
      <p:sp>
        <p:nvSpPr>
          <p:cNvPr id="450" name="Google Shape;450;p58"/>
          <p:cNvSpPr txBox="1"/>
          <p:nvPr/>
        </p:nvSpPr>
        <p:spPr>
          <a:xfrm>
            <a:off x="6939418" y="426201"/>
            <a:ext cx="1716000" cy="535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Proxima Nova"/>
              <a:buNone/>
            </a:pPr>
            <a:r>
              <a:t/>
            </a:r>
            <a:endParaRPr b="1" i="0" sz="2600" u="none" cap="none" strike="noStrike">
              <a:solidFill>
                <a:srgbClr val="E34026"/>
              </a:solidFill>
              <a:latin typeface="Proxima Nova Extrabold"/>
              <a:ea typeface="Proxima Nova Extrabold"/>
              <a:cs typeface="Proxima Nova Extrabold"/>
              <a:sym typeface="Proxima Nova Extrabold"/>
            </a:endParaRPr>
          </a:p>
        </p:txBody>
      </p:sp>
      <p:sp>
        <p:nvSpPr>
          <p:cNvPr id="451" name="Google Shape;451;p58"/>
          <p:cNvSpPr txBox="1"/>
          <p:nvPr/>
        </p:nvSpPr>
        <p:spPr>
          <a:xfrm>
            <a:off x="6726476" y="1248040"/>
            <a:ext cx="2358600" cy="75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11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Font typeface="Proxima Nova"/>
              <a:buNone/>
            </a:pPr>
            <a:r>
              <a:rPr b="0" i="0" lang="en-US" sz="8000" u="none" cap="none" strike="noStrike">
                <a:solidFill>
                  <a:srgbClr val="E34026"/>
                </a:solidFill>
                <a:latin typeface="Proxima Nova"/>
                <a:ea typeface="Proxima Nova"/>
                <a:cs typeface="Proxima Nova"/>
                <a:sym typeface="Proxima Nova"/>
              </a:rPr>
              <a:t>“</a:t>
            </a:r>
            <a:endParaRPr/>
          </a:p>
        </p:txBody>
      </p:sp>
      <p:pic>
        <p:nvPicPr>
          <p:cNvPr id="452" name="Google Shape;452;p58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 rot="5400000">
            <a:off x="6717598" y="4293543"/>
            <a:ext cx="472460" cy="14882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1_Main point">
    <p:bg>
      <p:bgPr>
        <a:solidFill>
          <a:srgbClr val="11284A"/>
        </a:solidFill>
      </p:bgPr>
    </p:bg>
    <p:spTree>
      <p:nvGrpSpPr>
        <p:cNvPr id="453" name="Shape 4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4" name="Google Shape;454;p59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-37578" y="-1"/>
            <a:ext cx="1611543" cy="5248405"/>
          </a:xfrm>
          <a:prstGeom prst="rect">
            <a:avLst/>
          </a:prstGeom>
          <a:noFill/>
          <a:ln>
            <a:noFill/>
          </a:ln>
        </p:spPr>
      </p:pic>
      <p:pic>
        <p:nvPicPr>
          <p:cNvPr id="455" name="Google Shape;455;p5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55431" y="221852"/>
            <a:ext cx="7787111" cy="4727190"/>
          </a:xfrm>
          <a:prstGeom prst="rect">
            <a:avLst/>
          </a:prstGeom>
          <a:noFill/>
          <a:ln>
            <a:noFill/>
          </a:ln>
        </p:spPr>
      </p:pic>
      <p:sp>
        <p:nvSpPr>
          <p:cNvPr id="456" name="Google Shape;456;p59"/>
          <p:cNvSpPr txBox="1"/>
          <p:nvPr>
            <p:ph type="title"/>
          </p:nvPr>
        </p:nvSpPr>
        <p:spPr>
          <a:xfrm>
            <a:off x="1265129" y="526098"/>
            <a:ext cx="6526200" cy="889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Proxima Nova"/>
              <a:buNone/>
              <a:defRPr i="1" sz="2800" u="sng">
                <a:solidFill>
                  <a:srgbClr val="E34026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457" name="Google Shape;457;p59"/>
          <p:cNvSpPr txBox="1"/>
          <p:nvPr>
            <p:ph idx="12" type="sldNum"/>
          </p:nvPr>
        </p:nvSpPr>
        <p:spPr>
          <a:xfrm>
            <a:off x="8072839" y="4703928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b="0" i="0" sz="1000" u="none" cap="none" strike="noStrik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indent="0" lvl="1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b="0" i="0" sz="1000" u="none" cap="none" strike="noStrik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indent="0" lvl="2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b="0" i="0" sz="1000" u="none" cap="none" strike="noStrik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indent="0" lvl="3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b="0" i="0" sz="1000" u="none" cap="none" strike="noStrik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indent="0" lvl="4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b="0" i="0" sz="1000" u="none" cap="none" strike="noStrik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indent="0" lvl="5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b="0" i="0" sz="1000" u="none" cap="none" strike="noStrik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indent="0" lvl="6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b="0" i="0" sz="1000" u="none" cap="none" strike="noStrik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indent="0" lvl="7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b="0" i="0" sz="1000" u="none" cap="none" strike="noStrik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indent="0" lvl="8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b="0" i="0" sz="1000" u="none" cap="none" strike="noStrik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458" name="Google Shape;458;p5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8480316" y="-476648"/>
            <a:ext cx="635000" cy="1397000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459" name="Google Shape;459;p59"/>
          <p:cNvGraphicFramePr/>
          <p:nvPr/>
        </p:nvGraphicFramePr>
        <p:xfrm>
          <a:off x="1265129" y="1401408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{E4AED4EB-8BB8-4B40-87D4-F7D8E873BA90}</a:tableStyleId>
              </a:tblPr>
              <a:tblGrid>
                <a:gridCol w="1631525"/>
                <a:gridCol w="1631525"/>
                <a:gridCol w="1631525"/>
                <a:gridCol w="1631525"/>
              </a:tblGrid>
              <a:tr h="5504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 u="none" cap="none" strike="noStrike">
                        <a:solidFill>
                          <a:srgbClr val="11284A"/>
                        </a:solidFill>
                        <a:latin typeface="Proxima Nova"/>
                        <a:ea typeface="Proxima Nova"/>
                        <a:cs typeface="Proxima Nova"/>
                        <a:sym typeface="Proxima Nova"/>
                      </a:endParaRPr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i="1" lang="en-US" sz="1600" u="none" cap="none" strike="noStrike">
                          <a:solidFill>
                            <a:srgbClr val="11284A"/>
                          </a:solidFill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GOALS</a:t>
                      </a:r>
                      <a:endParaRPr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i="1" lang="en-US" sz="1600" u="none" cap="none" strike="noStrike">
                          <a:solidFill>
                            <a:srgbClr val="11284A"/>
                          </a:solidFill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SIGNALS</a:t>
                      </a:r>
                      <a:endParaRPr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i="1" lang="en-US" sz="1600" u="none" cap="none" strike="noStrike">
                          <a:solidFill>
                            <a:srgbClr val="11284A"/>
                          </a:solidFill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METRICS</a:t>
                      </a:r>
                      <a:endParaRPr/>
                    </a:p>
                  </a:txBody>
                  <a:tcPr marT="45725" marB="45725" marR="91450" marL="91450"/>
                </a:tc>
              </a:tr>
              <a:tr h="5504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i="1" lang="en-US" sz="1400" u="none" cap="none" strike="noStrike">
                          <a:solidFill>
                            <a:srgbClr val="11284A"/>
                          </a:solidFill>
                          <a:latin typeface="Proxima Nova Semibold"/>
                          <a:ea typeface="Proxima Nova Semibold"/>
                          <a:cs typeface="Proxima Nova Semibold"/>
                          <a:sym typeface="Proxima Nova Semibold"/>
                        </a:rPr>
                        <a:t>HAPPINESS </a:t>
                      </a:r>
                      <a:endParaRPr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 u="none" cap="none" strike="noStrike">
                        <a:solidFill>
                          <a:srgbClr val="11284A"/>
                        </a:solidFill>
                        <a:latin typeface="Proxima Nova"/>
                        <a:ea typeface="Proxima Nova"/>
                        <a:cs typeface="Proxima Nova"/>
                        <a:sym typeface="Proxima Nova"/>
                      </a:endParaRPr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 u="none" cap="none" strike="noStrike">
                        <a:solidFill>
                          <a:srgbClr val="11284A"/>
                        </a:solidFill>
                        <a:latin typeface="Proxima Nova"/>
                        <a:ea typeface="Proxima Nova"/>
                        <a:cs typeface="Proxima Nova"/>
                        <a:sym typeface="Proxima Nova"/>
                      </a:endParaRPr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 u="none" cap="none" strike="noStrike">
                        <a:solidFill>
                          <a:srgbClr val="11284A"/>
                        </a:solidFill>
                        <a:latin typeface="Proxima Nova"/>
                        <a:ea typeface="Proxima Nova"/>
                        <a:cs typeface="Proxima Nova"/>
                        <a:sym typeface="Proxima Nova"/>
                      </a:endParaRPr>
                    </a:p>
                  </a:txBody>
                  <a:tcPr marT="45725" marB="45725" marR="91450" marL="91450"/>
                </a:tc>
              </a:tr>
              <a:tr h="5504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i="1" lang="en-US" sz="1400" u="none" cap="none" strike="noStrike">
                          <a:solidFill>
                            <a:srgbClr val="11284A"/>
                          </a:solidFill>
                          <a:latin typeface="Proxima Nova Semibold"/>
                          <a:ea typeface="Proxima Nova Semibold"/>
                          <a:cs typeface="Proxima Nova Semibold"/>
                          <a:sym typeface="Proxima Nova Semibold"/>
                        </a:rPr>
                        <a:t>ENGAGEMENT</a:t>
                      </a:r>
                      <a:endParaRPr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 u="none" cap="none" strike="noStrike">
                        <a:solidFill>
                          <a:srgbClr val="11284A"/>
                        </a:solidFill>
                        <a:latin typeface="Proxima Nova"/>
                        <a:ea typeface="Proxima Nova"/>
                        <a:cs typeface="Proxima Nova"/>
                        <a:sym typeface="Proxima Nova"/>
                      </a:endParaRPr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 u="none" cap="none" strike="noStrike">
                        <a:solidFill>
                          <a:srgbClr val="11284A"/>
                        </a:solidFill>
                        <a:latin typeface="Proxima Nova"/>
                        <a:ea typeface="Proxima Nova"/>
                        <a:cs typeface="Proxima Nova"/>
                        <a:sym typeface="Proxima Nova"/>
                      </a:endParaRPr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 u="none" cap="none" strike="noStrike">
                        <a:solidFill>
                          <a:srgbClr val="11284A"/>
                        </a:solidFill>
                        <a:latin typeface="Proxima Nova"/>
                        <a:ea typeface="Proxima Nova"/>
                        <a:cs typeface="Proxima Nova"/>
                        <a:sym typeface="Proxima Nova"/>
                      </a:endParaRPr>
                    </a:p>
                  </a:txBody>
                  <a:tcPr marT="45725" marB="45725" marR="91450" marL="91450"/>
                </a:tc>
              </a:tr>
              <a:tr h="5504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i="1" lang="en-US" sz="1400" u="none" cap="none" strike="noStrike">
                          <a:solidFill>
                            <a:srgbClr val="11284A"/>
                          </a:solidFill>
                          <a:latin typeface="Proxima Nova Semibold"/>
                          <a:ea typeface="Proxima Nova Semibold"/>
                          <a:cs typeface="Proxima Nova Semibold"/>
                          <a:sym typeface="Proxima Nova Semibold"/>
                        </a:rPr>
                        <a:t>ADOPTION</a:t>
                      </a:r>
                      <a:endParaRPr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 u="none" cap="none" strike="noStrike">
                        <a:solidFill>
                          <a:srgbClr val="11284A"/>
                        </a:solidFill>
                        <a:latin typeface="Proxima Nova"/>
                        <a:ea typeface="Proxima Nova"/>
                        <a:cs typeface="Proxima Nova"/>
                        <a:sym typeface="Proxima Nova"/>
                      </a:endParaRPr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 u="none" cap="none" strike="noStrike">
                        <a:solidFill>
                          <a:srgbClr val="11284A"/>
                        </a:solidFill>
                        <a:latin typeface="Proxima Nova"/>
                        <a:ea typeface="Proxima Nova"/>
                        <a:cs typeface="Proxima Nova"/>
                        <a:sym typeface="Proxima Nova"/>
                      </a:endParaRPr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 u="none" cap="none" strike="noStrike">
                        <a:solidFill>
                          <a:srgbClr val="11284A"/>
                        </a:solidFill>
                        <a:latin typeface="Proxima Nova"/>
                        <a:ea typeface="Proxima Nova"/>
                        <a:cs typeface="Proxima Nova"/>
                        <a:sym typeface="Proxima Nova"/>
                      </a:endParaRPr>
                    </a:p>
                  </a:txBody>
                  <a:tcPr marT="45725" marB="45725" marR="91450" marL="91450"/>
                </a:tc>
              </a:tr>
              <a:tr h="5504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i="1" lang="en-US" sz="1400" u="none" cap="none" strike="noStrike">
                          <a:solidFill>
                            <a:srgbClr val="11284A"/>
                          </a:solidFill>
                          <a:latin typeface="Proxima Nova Semibold"/>
                          <a:ea typeface="Proxima Nova Semibold"/>
                          <a:cs typeface="Proxima Nova Semibold"/>
                          <a:sym typeface="Proxima Nova Semibold"/>
                        </a:rPr>
                        <a:t>RETENTION</a:t>
                      </a:r>
                      <a:endParaRPr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 u="none" cap="none" strike="noStrike">
                        <a:solidFill>
                          <a:srgbClr val="11284A"/>
                        </a:solidFill>
                        <a:latin typeface="Proxima Nova"/>
                        <a:ea typeface="Proxima Nova"/>
                        <a:cs typeface="Proxima Nova"/>
                        <a:sym typeface="Proxima Nova"/>
                      </a:endParaRPr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 u="none" cap="none" strike="noStrike">
                        <a:solidFill>
                          <a:srgbClr val="11284A"/>
                        </a:solidFill>
                        <a:latin typeface="Proxima Nova"/>
                        <a:ea typeface="Proxima Nova"/>
                        <a:cs typeface="Proxima Nova"/>
                        <a:sym typeface="Proxima Nova"/>
                      </a:endParaRPr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 u="none" cap="none" strike="noStrike">
                        <a:solidFill>
                          <a:srgbClr val="11284A"/>
                        </a:solidFill>
                        <a:latin typeface="Proxima Nova"/>
                        <a:ea typeface="Proxima Nova"/>
                        <a:cs typeface="Proxima Nova"/>
                        <a:sym typeface="Proxima Nova"/>
                      </a:endParaRPr>
                    </a:p>
                  </a:txBody>
                  <a:tcPr marT="45725" marB="45725" marR="91450" marL="91450"/>
                </a:tc>
              </a:tr>
              <a:tr h="5504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i="1" lang="en-US" sz="1400" u="none" cap="none" strike="noStrike">
                          <a:solidFill>
                            <a:srgbClr val="11284A"/>
                          </a:solidFill>
                          <a:latin typeface="Proxima Nova Semibold"/>
                          <a:ea typeface="Proxima Nova Semibold"/>
                          <a:cs typeface="Proxima Nova Semibold"/>
                          <a:sym typeface="Proxima Nova Semibold"/>
                        </a:rPr>
                        <a:t>TASK SUCCESS</a:t>
                      </a:r>
                      <a:endParaRPr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 u="none" cap="none" strike="noStrike">
                        <a:solidFill>
                          <a:srgbClr val="11284A"/>
                        </a:solidFill>
                        <a:latin typeface="Proxima Nova"/>
                        <a:ea typeface="Proxima Nova"/>
                        <a:cs typeface="Proxima Nova"/>
                        <a:sym typeface="Proxima Nova"/>
                      </a:endParaRPr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 u="none" cap="none" strike="noStrike">
                        <a:solidFill>
                          <a:srgbClr val="11284A"/>
                        </a:solidFill>
                        <a:latin typeface="Proxima Nova"/>
                        <a:ea typeface="Proxima Nova"/>
                        <a:cs typeface="Proxima Nova"/>
                        <a:sym typeface="Proxima Nova"/>
                      </a:endParaRPr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 u="none" cap="none" strike="noStrike">
                        <a:solidFill>
                          <a:srgbClr val="11284A"/>
                        </a:solidFill>
                        <a:latin typeface="Proxima Nova"/>
                        <a:ea typeface="Proxima Nova"/>
                        <a:cs typeface="Proxima Nova"/>
                        <a:sym typeface="Proxima Nova"/>
                      </a:endParaRPr>
                    </a:p>
                  </a:txBody>
                  <a:tcPr marT="45725" marB="45725" marR="91450" marL="91450"/>
                </a:tc>
              </a:tr>
            </a:tbl>
          </a:graphicData>
        </a:graphic>
      </p:graphicFrame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60" name="Shape 4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1" name="Google Shape;461;p60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8191500" y="-445575"/>
            <a:ext cx="952500" cy="2095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62" name="Google Shape;462;p6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490116" y="1355950"/>
            <a:ext cx="785542" cy="853850"/>
          </a:xfrm>
          <a:prstGeom prst="rect">
            <a:avLst/>
          </a:prstGeom>
          <a:noFill/>
          <a:ln>
            <a:noFill/>
          </a:ln>
        </p:spPr>
      </p:pic>
      <p:pic>
        <p:nvPicPr>
          <p:cNvPr id="463" name="Google Shape;463;p6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290773" y="1381565"/>
            <a:ext cx="870927" cy="802619"/>
          </a:xfrm>
          <a:prstGeom prst="rect">
            <a:avLst/>
          </a:prstGeom>
          <a:noFill/>
          <a:ln>
            <a:noFill/>
          </a:ln>
        </p:spPr>
      </p:pic>
      <p:pic>
        <p:nvPicPr>
          <p:cNvPr id="464" name="Google Shape;464;p6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843200" y="1381565"/>
            <a:ext cx="1007543" cy="802619"/>
          </a:xfrm>
          <a:prstGeom prst="rect">
            <a:avLst/>
          </a:prstGeom>
          <a:noFill/>
          <a:ln>
            <a:noFill/>
          </a:ln>
        </p:spPr>
      </p:pic>
      <p:sp>
        <p:nvSpPr>
          <p:cNvPr id="465" name="Google Shape;465;p60"/>
          <p:cNvSpPr txBox="1"/>
          <p:nvPr>
            <p:ph type="title"/>
          </p:nvPr>
        </p:nvSpPr>
        <p:spPr>
          <a:xfrm>
            <a:off x="730000" y="371425"/>
            <a:ext cx="5745900" cy="668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Proxima Nova"/>
              <a:buNone/>
              <a:defRPr i="1" sz="2600" u="sng">
                <a:solidFill>
                  <a:srgbClr val="E34026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466" name="Google Shape;466;p60"/>
          <p:cNvSpPr txBox="1"/>
          <p:nvPr>
            <p:ph idx="1" type="subTitle"/>
          </p:nvPr>
        </p:nvSpPr>
        <p:spPr>
          <a:xfrm>
            <a:off x="730000" y="2427575"/>
            <a:ext cx="2187600" cy="75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400"/>
              <a:buFont typeface="Proxima Nova"/>
              <a:buNone/>
              <a:defRPr sz="1400">
                <a:solidFill>
                  <a:srgbClr val="11294B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9pPr>
          </a:lstStyle>
          <a:p/>
        </p:txBody>
      </p:sp>
      <p:sp>
        <p:nvSpPr>
          <p:cNvPr id="467" name="Google Shape;467;p60"/>
          <p:cNvSpPr txBox="1"/>
          <p:nvPr>
            <p:ph idx="2" type="subTitle"/>
          </p:nvPr>
        </p:nvSpPr>
        <p:spPr>
          <a:xfrm>
            <a:off x="3358225" y="2427575"/>
            <a:ext cx="2085000" cy="75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400"/>
              <a:buFont typeface="Proxima Nova"/>
              <a:buNone/>
              <a:defRPr sz="1400">
                <a:solidFill>
                  <a:srgbClr val="11294B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9pPr>
          </a:lstStyle>
          <a:p/>
        </p:txBody>
      </p:sp>
      <p:sp>
        <p:nvSpPr>
          <p:cNvPr id="468" name="Google Shape;468;p60"/>
          <p:cNvSpPr txBox="1"/>
          <p:nvPr>
            <p:ph idx="3" type="subTitle"/>
          </p:nvPr>
        </p:nvSpPr>
        <p:spPr>
          <a:xfrm>
            <a:off x="6142325" y="2427575"/>
            <a:ext cx="2138100" cy="75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400"/>
              <a:buFont typeface="Proxima Nova"/>
              <a:buNone/>
              <a:defRPr sz="1400">
                <a:solidFill>
                  <a:srgbClr val="11294B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9pPr>
          </a:lstStyle>
          <a:p/>
        </p:txBody>
      </p:sp>
      <p:cxnSp>
        <p:nvCxnSpPr>
          <p:cNvPr id="469" name="Google Shape;469;p60"/>
          <p:cNvCxnSpPr/>
          <p:nvPr/>
        </p:nvCxnSpPr>
        <p:spPr>
          <a:xfrm>
            <a:off x="3180550" y="1454325"/>
            <a:ext cx="0" cy="2963100"/>
          </a:xfrm>
          <a:prstGeom prst="straightConnector1">
            <a:avLst/>
          </a:prstGeom>
          <a:noFill/>
          <a:ln cap="flat" cmpd="sng" w="9525">
            <a:solidFill>
              <a:srgbClr val="D9D9D9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470" name="Google Shape;470;p60"/>
          <p:cNvCxnSpPr/>
          <p:nvPr/>
        </p:nvCxnSpPr>
        <p:spPr>
          <a:xfrm>
            <a:off x="5954200" y="1454325"/>
            <a:ext cx="0" cy="2963100"/>
          </a:xfrm>
          <a:prstGeom prst="straightConnector1">
            <a:avLst/>
          </a:prstGeom>
          <a:noFill/>
          <a:ln cap="flat" cmpd="sng" w="9525">
            <a:solidFill>
              <a:srgbClr val="D9D9D9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471" name="Google Shape;471;p60"/>
          <p:cNvSpPr txBox="1"/>
          <p:nvPr/>
        </p:nvSpPr>
        <p:spPr>
          <a:xfrm>
            <a:off x="6507897" y="4749851"/>
            <a:ext cx="23322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i="1" lang="en-US" sz="1000" u="none" cap="none" strike="noStrike">
                <a:solidFill>
                  <a:srgbClr val="11284A"/>
                </a:solidFill>
                <a:latin typeface="Proxima Nova"/>
                <a:ea typeface="Proxima Nova"/>
                <a:cs typeface="Proxima Nova"/>
                <a:sym typeface="Proxima Nova"/>
              </a:rPr>
              <a:t>DISRUPTORSINC.COM.AU </a:t>
            </a:r>
            <a:r>
              <a:rPr b="1" i="1" lang="en-US" sz="1000" u="none" cap="none" strike="noStrike">
                <a:solidFill>
                  <a:srgbClr val="E34026"/>
                </a:solidFill>
                <a:latin typeface="Proxima Nova"/>
                <a:ea typeface="Proxima Nova"/>
                <a:cs typeface="Proxima Nova"/>
                <a:sym typeface="Proxima Nova"/>
              </a:rPr>
              <a:t>/ </a:t>
            </a:r>
            <a:fld id="{00000000-1234-1234-1234-123412341234}" type="slidenum">
              <a:rPr b="1" i="1" lang="en-US" sz="1000" u="none" cap="none" strike="noStrike">
                <a:solidFill>
                  <a:srgbClr val="E34026"/>
                </a:solidFill>
                <a:latin typeface="Proxima Nova"/>
                <a:ea typeface="Proxima Nova"/>
                <a:cs typeface="Proxima Nova"/>
                <a:sym typeface="Proxima Nova"/>
              </a:rPr>
              <a:t>‹#›</a:t>
            </a:fld>
            <a:endParaRPr b="1" i="1" sz="1000" u="none" cap="none" strike="noStrike">
              <a:solidFill>
                <a:srgbClr val="E34026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472" name="Google Shape;472;p60"/>
          <p:cNvSpPr txBox="1"/>
          <p:nvPr/>
        </p:nvSpPr>
        <p:spPr>
          <a:xfrm>
            <a:off x="729450" y="4749851"/>
            <a:ext cx="1907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i="1" lang="en-US" sz="1000" u="none" cap="none" strike="noStrike">
                <a:solidFill>
                  <a:srgbClr val="11294B"/>
                </a:solidFill>
                <a:latin typeface="Proxima Nova"/>
                <a:ea typeface="Proxima Nova"/>
                <a:cs typeface="Proxima Nova"/>
                <a:sym typeface="Proxima Nova"/>
              </a:rPr>
              <a:t>DOCUMENT TITLE NAME</a:t>
            </a:r>
            <a:endParaRPr>
              <a:solidFill>
                <a:srgbClr val="11294B"/>
              </a:solidFill>
            </a:endParaRPr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73" name="Shape 4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4" name="Google Shape;474;p61"/>
          <p:cNvSpPr txBox="1"/>
          <p:nvPr>
            <p:ph idx="12" type="sldNum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475" name="Google Shape;475;p61"/>
          <p:cNvSpPr/>
          <p:nvPr/>
        </p:nvSpPr>
        <p:spPr>
          <a:xfrm>
            <a:off x="8280450" y="0"/>
            <a:ext cx="863400" cy="4542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476" name="Google Shape;476;p61"/>
          <p:cNvCxnSpPr/>
          <p:nvPr/>
        </p:nvCxnSpPr>
        <p:spPr>
          <a:xfrm>
            <a:off x="8598817" y="216350"/>
            <a:ext cx="216300" cy="0"/>
          </a:xfrm>
          <a:prstGeom prst="straightConnector1">
            <a:avLst/>
          </a:prstGeom>
          <a:noFill/>
          <a:ln cap="flat" cmpd="sng" w="9525">
            <a:solidFill>
              <a:srgbClr val="B7B7B7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477" name="Google Shape;477;p61"/>
          <p:cNvCxnSpPr/>
          <p:nvPr/>
        </p:nvCxnSpPr>
        <p:spPr>
          <a:xfrm>
            <a:off x="8598817" y="250138"/>
            <a:ext cx="216300" cy="0"/>
          </a:xfrm>
          <a:prstGeom prst="straightConnector1">
            <a:avLst/>
          </a:prstGeom>
          <a:noFill/>
          <a:ln cap="flat" cmpd="sng" w="9525">
            <a:solidFill>
              <a:srgbClr val="B7B7B7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478" name="Google Shape;478;p61"/>
          <p:cNvCxnSpPr/>
          <p:nvPr/>
        </p:nvCxnSpPr>
        <p:spPr>
          <a:xfrm>
            <a:off x="8598817" y="283925"/>
            <a:ext cx="216300" cy="0"/>
          </a:xfrm>
          <a:prstGeom prst="straightConnector1">
            <a:avLst/>
          </a:prstGeom>
          <a:noFill/>
          <a:ln cap="flat" cmpd="sng" w="9525">
            <a:solidFill>
              <a:srgbClr val="B7B7B7"/>
            </a:solidFill>
            <a:prstDash val="solid"/>
            <a:round/>
            <a:headEnd len="sm" w="sm" type="none"/>
            <a:tailEnd len="sm" w="sm" type="none"/>
          </a:ln>
        </p:spPr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bg>
      <p:bgPr>
        <a:solidFill>
          <a:schemeClr val="lt2"/>
        </a:solidFill>
      </p:bgPr>
    </p:bg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" name="Google Shape;62;p7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9144003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63" name="Google Shape;63;p7"/>
          <p:cNvSpPr txBox="1"/>
          <p:nvPr>
            <p:ph idx="1" type="subTitle"/>
          </p:nvPr>
        </p:nvSpPr>
        <p:spPr>
          <a:xfrm>
            <a:off x="1635452" y="3588525"/>
            <a:ext cx="7688100" cy="541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Font typeface="Proxima Nova"/>
              <a:buNone/>
              <a:defRPr b="1" sz="16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Proxima Nova"/>
              <a:buNone/>
              <a:defRPr b="1" sz="1600">
                <a:latin typeface="Proxima Nova"/>
                <a:ea typeface="Proxima Nova"/>
                <a:cs typeface="Proxima Nova"/>
                <a:sym typeface="Proxima Nova"/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Proxima Nova"/>
              <a:buNone/>
              <a:defRPr b="1" sz="1600">
                <a:latin typeface="Proxima Nova"/>
                <a:ea typeface="Proxima Nova"/>
                <a:cs typeface="Proxima Nova"/>
                <a:sym typeface="Proxima Nova"/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Proxima Nova"/>
              <a:buNone/>
              <a:defRPr b="1" sz="1600">
                <a:latin typeface="Proxima Nova"/>
                <a:ea typeface="Proxima Nova"/>
                <a:cs typeface="Proxima Nova"/>
                <a:sym typeface="Proxima Nova"/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Proxima Nova"/>
              <a:buNone/>
              <a:defRPr b="1" sz="1600">
                <a:latin typeface="Proxima Nova"/>
                <a:ea typeface="Proxima Nova"/>
                <a:cs typeface="Proxima Nova"/>
                <a:sym typeface="Proxima Nova"/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Proxima Nova"/>
              <a:buNone/>
              <a:defRPr b="1" sz="1600">
                <a:latin typeface="Proxima Nova"/>
                <a:ea typeface="Proxima Nova"/>
                <a:cs typeface="Proxima Nova"/>
                <a:sym typeface="Proxima Nova"/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Proxima Nova"/>
              <a:buNone/>
              <a:defRPr b="1" sz="1600">
                <a:latin typeface="Proxima Nova"/>
                <a:ea typeface="Proxima Nova"/>
                <a:cs typeface="Proxima Nova"/>
                <a:sym typeface="Proxima Nova"/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Proxima Nova"/>
              <a:buNone/>
              <a:defRPr b="1" sz="1600">
                <a:latin typeface="Proxima Nova"/>
                <a:ea typeface="Proxima Nova"/>
                <a:cs typeface="Proxima Nova"/>
                <a:sym typeface="Proxima Nova"/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Proxima Nova"/>
              <a:buNone/>
              <a:defRPr b="1" sz="1600"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sp>
        <p:nvSpPr>
          <p:cNvPr id="64" name="Google Shape;64;p7"/>
          <p:cNvSpPr txBox="1"/>
          <p:nvPr>
            <p:ph idx="12" type="sldNum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65" name="Google Shape;65;p7"/>
          <p:cNvSpPr/>
          <p:nvPr/>
        </p:nvSpPr>
        <p:spPr>
          <a:xfrm>
            <a:off x="1635450" y="1632000"/>
            <a:ext cx="5285700" cy="1879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6" name="Google Shape;66;p7"/>
          <p:cNvSpPr txBox="1"/>
          <p:nvPr>
            <p:ph type="ctrTitle"/>
          </p:nvPr>
        </p:nvSpPr>
        <p:spPr>
          <a:xfrm>
            <a:off x="1849900" y="1846800"/>
            <a:ext cx="4619700" cy="1664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4200"/>
              <a:buFont typeface="Proxima Nova"/>
              <a:buNone/>
              <a:defRPr i="1" sz="4200" u="sng">
                <a:solidFill>
                  <a:srgbClr val="11294B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9pPr>
          </a:lstStyle>
          <a:p/>
        </p:txBody>
      </p:sp>
      <p:pic>
        <p:nvPicPr>
          <p:cNvPr id="67" name="Google Shape;67;p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669813" y="2185463"/>
            <a:ext cx="466725" cy="14954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End of Deck">
  <p:cSld name="1_Title and body 3_2">
    <p:spTree>
      <p:nvGrpSpPr>
        <p:cNvPr id="479" name="Shape 4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0" name="Google Shape;480;p62"/>
          <p:cNvPicPr preferRelativeResize="0"/>
          <p:nvPr/>
        </p:nvPicPr>
        <p:blipFill rotWithShape="1">
          <a:blip r:embed="rId2">
            <a:alphaModFix/>
          </a:blip>
          <a:srcRect b="5221" l="0" r="0" t="5221"/>
          <a:stretch/>
        </p:blipFill>
        <p:spPr>
          <a:xfrm flipH="1">
            <a:off x="-242170" y="1"/>
            <a:ext cx="9460788" cy="5143499"/>
          </a:xfrm>
          <a:prstGeom prst="rect">
            <a:avLst/>
          </a:prstGeom>
          <a:noFill/>
          <a:ln>
            <a:noFill/>
          </a:ln>
        </p:spPr>
      </p:pic>
      <p:sp>
        <p:nvSpPr>
          <p:cNvPr id="481" name="Google Shape;481;p62"/>
          <p:cNvSpPr txBox="1"/>
          <p:nvPr>
            <p:ph idx="1" type="subTitle"/>
          </p:nvPr>
        </p:nvSpPr>
        <p:spPr>
          <a:xfrm>
            <a:off x="266037" y="2396286"/>
            <a:ext cx="2370900" cy="75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400"/>
              <a:buFont typeface="Proxima Nova"/>
              <a:buNone/>
              <a:defRPr sz="1400">
                <a:solidFill>
                  <a:srgbClr val="11294B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None/>
              <a:defRPr sz="1600">
                <a:solidFill>
                  <a:srgbClr val="11294B"/>
                </a:solidFill>
              </a:defRPr>
            </a:lvl9pPr>
          </a:lstStyle>
          <a:p/>
        </p:txBody>
      </p:sp>
      <p:sp>
        <p:nvSpPr>
          <p:cNvPr id="482" name="Google Shape;482;p62"/>
          <p:cNvSpPr txBox="1"/>
          <p:nvPr/>
        </p:nvSpPr>
        <p:spPr>
          <a:xfrm>
            <a:off x="6939418" y="426201"/>
            <a:ext cx="1716000" cy="535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Proxima Nova"/>
              <a:buNone/>
            </a:pPr>
            <a:r>
              <a:t/>
            </a:r>
            <a:endParaRPr b="1" i="0" sz="2600" u="none" cap="none" strike="noStrike">
              <a:solidFill>
                <a:srgbClr val="E34026"/>
              </a:solidFill>
              <a:latin typeface="Proxima Nova Extrabold"/>
              <a:ea typeface="Proxima Nova Extrabold"/>
              <a:cs typeface="Proxima Nova Extrabold"/>
              <a:sym typeface="Proxima Nova Extrabold"/>
            </a:endParaRPr>
          </a:p>
        </p:txBody>
      </p:sp>
      <p:sp>
        <p:nvSpPr>
          <p:cNvPr id="483" name="Google Shape;483;p62"/>
          <p:cNvSpPr txBox="1"/>
          <p:nvPr>
            <p:ph type="title"/>
          </p:nvPr>
        </p:nvSpPr>
        <p:spPr>
          <a:xfrm>
            <a:off x="3243018" y="371423"/>
            <a:ext cx="5567700" cy="168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Proxima Nova"/>
              <a:buNone/>
              <a:defRPr i="1" sz="2600" u="sng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484" name="Google Shape;484;p62"/>
          <p:cNvSpPr txBox="1"/>
          <p:nvPr/>
        </p:nvSpPr>
        <p:spPr>
          <a:xfrm>
            <a:off x="729450" y="4749851"/>
            <a:ext cx="1907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i="1" lang="en-US" sz="1000" u="none" cap="none" strike="noStrik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rPr>
              <a:t>DOCUMENT TITLE NAME</a:t>
            </a:r>
            <a:endParaRPr/>
          </a:p>
        </p:txBody>
      </p:sp>
      <p:pic>
        <p:nvPicPr>
          <p:cNvPr id="485" name="Google Shape;485;p6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415569" y="-563910"/>
            <a:ext cx="635000" cy="1397000"/>
          </a:xfrm>
          <a:prstGeom prst="rect">
            <a:avLst/>
          </a:prstGeom>
          <a:noFill/>
          <a:ln>
            <a:noFill/>
          </a:ln>
        </p:spPr>
      </p:pic>
      <p:sp>
        <p:nvSpPr>
          <p:cNvPr id="486" name="Google Shape;486;p62"/>
          <p:cNvSpPr txBox="1"/>
          <p:nvPr>
            <p:ph idx="2" type="subTitle"/>
          </p:nvPr>
        </p:nvSpPr>
        <p:spPr>
          <a:xfrm>
            <a:off x="3334400" y="1424400"/>
            <a:ext cx="2332200" cy="309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Font typeface="Arial"/>
              <a:buChar char="➔"/>
              <a:defRPr sz="1400">
                <a:solidFill>
                  <a:srgbClr val="11294B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Char char="◆"/>
              <a:defRPr sz="1600">
                <a:solidFill>
                  <a:srgbClr val="11294B"/>
                </a:solidFill>
              </a:defRPr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Char char="●"/>
              <a:defRPr sz="1600">
                <a:solidFill>
                  <a:srgbClr val="11294B"/>
                </a:solidFill>
              </a:defRPr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Char char="○"/>
              <a:defRPr sz="1600">
                <a:solidFill>
                  <a:srgbClr val="11294B"/>
                </a:solidFill>
              </a:defRPr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Char char="◆"/>
              <a:defRPr sz="1600">
                <a:solidFill>
                  <a:srgbClr val="11294B"/>
                </a:solidFill>
              </a:defRPr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Char char="●"/>
              <a:defRPr sz="1600">
                <a:solidFill>
                  <a:srgbClr val="11294B"/>
                </a:solidFill>
              </a:defRPr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Char char="○"/>
              <a:defRPr sz="1600">
                <a:solidFill>
                  <a:srgbClr val="11294B"/>
                </a:solidFill>
              </a:defRPr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Char char="◆"/>
              <a:defRPr sz="1600">
                <a:solidFill>
                  <a:srgbClr val="11294B"/>
                </a:solidFill>
              </a:defRPr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Char char="●"/>
              <a:defRPr sz="1600">
                <a:solidFill>
                  <a:srgbClr val="11294B"/>
                </a:solidFill>
              </a:defRPr>
            </a:lvl9pPr>
          </a:lstStyle>
          <a:p/>
        </p:txBody>
      </p:sp>
      <p:sp>
        <p:nvSpPr>
          <p:cNvPr id="487" name="Google Shape;487;p62"/>
          <p:cNvSpPr txBox="1"/>
          <p:nvPr>
            <p:ph idx="3" type="subTitle"/>
          </p:nvPr>
        </p:nvSpPr>
        <p:spPr>
          <a:xfrm>
            <a:off x="6323275" y="1424400"/>
            <a:ext cx="2332200" cy="309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Font typeface="Arial"/>
              <a:buChar char="➔"/>
              <a:defRPr sz="1400">
                <a:solidFill>
                  <a:srgbClr val="11294B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Char char="◆"/>
              <a:defRPr sz="1600">
                <a:solidFill>
                  <a:srgbClr val="11294B"/>
                </a:solidFill>
              </a:defRPr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Char char="●"/>
              <a:defRPr sz="1600">
                <a:solidFill>
                  <a:srgbClr val="11294B"/>
                </a:solidFill>
              </a:defRPr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Char char="○"/>
              <a:defRPr sz="1600">
                <a:solidFill>
                  <a:srgbClr val="11294B"/>
                </a:solidFill>
              </a:defRPr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Char char="◆"/>
              <a:defRPr sz="1600">
                <a:solidFill>
                  <a:srgbClr val="11294B"/>
                </a:solidFill>
              </a:defRPr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Char char="●"/>
              <a:defRPr sz="1600">
                <a:solidFill>
                  <a:srgbClr val="11294B"/>
                </a:solidFill>
              </a:defRPr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Char char="○"/>
              <a:defRPr sz="1600">
                <a:solidFill>
                  <a:srgbClr val="11294B"/>
                </a:solidFill>
              </a:defRPr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Char char="◆"/>
              <a:defRPr sz="1600">
                <a:solidFill>
                  <a:srgbClr val="11294B"/>
                </a:solidFill>
              </a:defRPr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600"/>
              <a:buChar char="●"/>
              <a:defRPr sz="1600">
                <a:solidFill>
                  <a:srgbClr val="11294B"/>
                </a:solidFill>
              </a:defRPr>
            </a:lvl9pPr>
          </a:lstStyle>
          <a:p/>
        </p:txBody>
      </p:sp>
      <p:pic>
        <p:nvPicPr>
          <p:cNvPr id="488" name="Google Shape;488;p62"/>
          <p:cNvPicPr preferRelativeResize="0"/>
          <p:nvPr/>
        </p:nvPicPr>
        <p:blipFill rotWithShape="1">
          <a:blip r:embed="rId4">
            <a:alphaModFix/>
          </a:blip>
          <a:srcRect b="0" l="20242" r="11395" t="0"/>
          <a:stretch/>
        </p:blipFill>
        <p:spPr>
          <a:xfrm>
            <a:off x="0" y="0"/>
            <a:ext cx="2637147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489" name="Google Shape;489;p62"/>
          <p:cNvSpPr/>
          <p:nvPr/>
        </p:nvSpPr>
        <p:spPr>
          <a:xfrm flipH="1">
            <a:off x="1965975" y="-13350"/>
            <a:ext cx="1050300" cy="5237400"/>
          </a:xfrm>
          <a:prstGeom prst="parallelogram">
            <a:avLst>
              <a:gd fmla="val 25000" name="adj"/>
            </a:avLst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 1">
  <p:cSld name="TITLE_2">
    <p:bg>
      <p:bgPr>
        <a:solidFill>
          <a:schemeClr val="lt2"/>
        </a:solidFill>
      </p:bgPr>
    </p:bg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" name="Google Shape;69;p8"/>
          <p:cNvPicPr preferRelativeResize="0"/>
          <p:nvPr/>
        </p:nvPicPr>
        <p:blipFill rotWithShape="1">
          <a:blip r:embed="rId2">
            <a:alphaModFix/>
          </a:blip>
          <a:srcRect b="2924" l="0" r="8825" t="16050"/>
          <a:stretch/>
        </p:blipFill>
        <p:spPr>
          <a:xfrm>
            <a:off x="-126050" y="-57150"/>
            <a:ext cx="10027927" cy="5276852"/>
          </a:xfrm>
          <a:prstGeom prst="rect">
            <a:avLst/>
          </a:prstGeom>
          <a:noFill/>
          <a:ln>
            <a:noFill/>
          </a:ln>
        </p:spPr>
      </p:pic>
      <p:sp>
        <p:nvSpPr>
          <p:cNvPr id="70" name="Google Shape;70;p8"/>
          <p:cNvSpPr txBox="1"/>
          <p:nvPr>
            <p:ph idx="1" type="subTitle"/>
          </p:nvPr>
        </p:nvSpPr>
        <p:spPr>
          <a:xfrm>
            <a:off x="1635452" y="3588525"/>
            <a:ext cx="7688100" cy="541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Font typeface="Proxima Nova"/>
              <a:buNone/>
              <a:defRPr b="1" sz="16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Proxima Nova"/>
              <a:buNone/>
              <a:defRPr b="1" sz="1600">
                <a:latin typeface="Proxima Nova"/>
                <a:ea typeface="Proxima Nova"/>
                <a:cs typeface="Proxima Nova"/>
                <a:sym typeface="Proxima Nova"/>
              </a:defRPr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Proxima Nova"/>
              <a:buNone/>
              <a:defRPr b="1" sz="1600">
                <a:latin typeface="Proxima Nova"/>
                <a:ea typeface="Proxima Nova"/>
                <a:cs typeface="Proxima Nova"/>
                <a:sym typeface="Proxima Nova"/>
              </a:defRPr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Proxima Nova"/>
              <a:buNone/>
              <a:defRPr b="1" sz="1600">
                <a:latin typeface="Proxima Nova"/>
                <a:ea typeface="Proxima Nova"/>
                <a:cs typeface="Proxima Nova"/>
                <a:sym typeface="Proxima Nova"/>
              </a:defRPr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Proxima Nova"/>
              <a:buNone/>
              <a:defRPr b="1" sz="1600">
                <a:latin typeface="Proxima Nova"/>
                <a:ea typeface="Proxima Nova"/>
                <a:cs typeface="Proxima Nova"/>
                <a:sym typeface="Proxima Nova"/>
              </a:defRPr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Proxima Nova"/>
              <a:buNone/>
              <a:defRPr b="1" sz="1600">
                <a:latin typeface="Proxima Nova"/>
                <a:ea typeface="Proxima Nova"/>
                <a:cs typeface="Proxima Nova"/>
                <a:sym typeface="Proxima Nova"/>
              </a:defRPr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Proxima Nova"/>
              <a:buNone/>
              <a:defRPr b="1" sz="1600">
                <a:latin typeface="Proxima Nova"/>
                <a:ea typeface="Proxima Nova"/>
                <a:cs typeface="Proxima Nova"/>
                <a:sym typeface="Proxima Nova"/>
              </a:defRPr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Proxima Nova"/>
              <a:buNone/>
              <a:defRPr b="1" sz="1600">
                <a:latin typeface="Proxima Nova"/>
                <a:ea typeface="Proxima Nova"/>
                <a:cs typeface="Proxima Nova"/>
                <a:sym typeface="Proxima Nova"/>
              </a:defRPr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Proxima Nova"/>
              <a:buNone/>
              <a:defRPr b="1" sz="1600"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sp>
        <p:nvSpPr>
          <p:cNvPr id="71" name="Google Shape;71;p8"/>
          <p:cNvSpPr txBox="1"/>
          <p:nvPr>
            <p:ph idx="12" type="sldNum"/>
          </p:nvPr>
        </p:nvSpPr>
        <p:spPr>
          <a:xfrm>
            <a:off x="8374602" y="474990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72" name="Google Shape;72;p8"/>
          <p:cNvSpPr/>
          <p:nvPr/>
        </p:nvSpPr>
        <p:spPr>
          <a:xfrm>
            <a:off x="1635450" y="1632000"/>
            <a:ext cx="5285700" cy="1879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3" name="Google Shape;73;p8"/>
          <p:cNvSpPr txBox="1"/>
          <p:nvPr>
            <p:ph type="ctrTitle"/>
          </p:nvPr>
        </p:nvSpPr>
        <p:spPr>
          <a:xfrm>
            <a:off x="1849900" y="1846800"/>
            <a:ext cx="4619700" cy="1664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4200"/>
              <a:buFont typeface="Proxima Nova"/>
              <a:buNone/>
              <a:defRPr i="1" sz="4200" u="sng">
                <a:solidFill>
                  <a:srgbClr val="11294B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9pPr>
          </a:lstStyle>
          <a:p/>
        </p:txBody>
      </p:sp>
      <p:pic>
        <p:nvPicPr>
          <p:cNvPr id="74" name="Google Shape;74;p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669813" y="2185463"/>
            <a:ext cx="466725" cy="14954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 1 1">
  <p:cSld name="TITLE_2_1">
    <p:bg>
      <p:bgPr>
        <a:solidFill>
          <a:schemeClr val="lt2"/>
        </a:solidFill>
      </p:bgPr>
    </p:bg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" name="Google Shape;76;p9"/>
          <p:cNvPicPr preferRelativeResize="0"/>
          <p:nvPr/>
        </p:nvPicPr>
        <p:blipFill rotWithShape="1">
          <a:blip r:embed="rId2">
            <a:alphaModFix/>
          </a:blip>
          <a:srcRect b="9999" l="0" r="0" t="0"/>
          <a:stretch/>
        </p:blipFill>
        <p:spPr>
          <a:xfrm>
            <a:off x="-89775" y="-50500"/>
            <a:ext cx="9323550" cy="5244497"/>
          </a:xfrm>
          <a:prstGeom prst="rect">
            <a:avLst/>
          </a:prstGeom>
          <a:noFill/>
          <a:ln>
            <a:noFill/>
          </a:ln>
        </p:spPr>
      </p:pic>
      <p:sp>
        <p:nvSpPr>
          <p:cNvPr id="77" name="Google Shape;77;p9"/>
          <p:cNvSpPr txBox="1"/>
          <p:nvPr>
            <p:ph idx="1" type="subTitle"/>
          </p:nvPr>
        </p:nvSpPr>
        <p:spPr>
          <a:xfrm>
            <a:off x="1635452" y="3588525"/>
            <a:ext cx="7688100" cy="541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Font typeface="Proxima Nova"/>
              <a:buNone/>
              <a:defRPr b="1" sz="16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Proxima Nova"/>
              <a:buNone/>
              <a:defRPr b="1" sz="1600">
                <a:latin typeface="Proxima Nova"/>
                <a:ea typeface="Proxima Nova"/>
                <a:cs typeface="Proxima Nova"/>
                <a:sym typeface="Proxima Nova"/>
              </a:defRPr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Proxima Nova"/>
              <a:buNone/>
              <a:defRPr b="1" sz="1600">
                <a:latin typeface="Proxima Nova"/>
                <a:ea typeface="Proxima Nova"/>
                <a:cs typeface="Proxima Nova"/>
                <a:sym typeface="Proxima Nova"/>
              </a:defRPr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Proxima Nova"/>
              <a:buNone/>
              <a:defRPr b="1" sz="1600">
                <a:latin typeface="Proxima Nova"/>
                <a:ea typeface="Proxima Nova"/>
                <a:cs typeface="Proxima Nova"/>
                <a:sym typeface="Proxima Nova"/>
              </a:defRPr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Proxima Nova"/>
              <a:buNone/>
              <a:defRPr b="1" sz="1600">
                <a:latin typeface="Proxima Nova"/>
                <a:ea typeface="Proxima Nova"/>
                <a:cs typeface="Proxima Nova"/>
                <a:sym typeface="Proxima Nova"/>
              </a:defRPr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Proxima Nova"/>
              <a:buNone/>
              <a:defRPr b="1" sz="1600">
                <a:latin typeface="Proxima Nova"/>
                <a:ea typeface="Proxima Nova"/>
                <a:cs typeface="Proxima Nova"/>
                <a:sym typeface="Proxima Nova"/>
              </a:defRPr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Proxima Nova"/>
              <a:buNone/>
              <a:defRPr b="1" sz="1600">
                <a:latin typeface="Proxima Nova"/>
                <a:ea typeface="Proxima Nova"/>
                <a:cs typeface="Proxima Nova"/>
                <a:sym typeface="Proxima Nova"/>
              </a:defRPr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Proxima Nova"/>
              <a:buNone/>
              <a:defRPr b="1" sz="1600">
                <a:latin typeface="Proxima Nova"/>
                <a:ea typeface="Proxima Nova"/>
                <a:cs typeface="Proxima Nova"/>
                <a:sym typeface="Proxima Nova"/>
              </a:defRPr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Proxima Nova"/>
              <a:buNone/>
              <a:defRPr b="1" sz="1600"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sp>
        <p:nvSpPr>
          <p:cNvPr id="78" name="Google Shape;78;p9"/>
          <p:cNvSpPr txBox="1"/>
          <p:nvPr>
            <p:ph idx="12" type="sldNum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79" name="Google Shape;79;p9"/>
          <p:cNvSpPr/>
          <p:nvPr/>
        </p:nvSpPr>
        <p:spPr>
          <a:xfrm>
            <a:off x="1635450" y="1632000"/>
            <a:ext cx="5285700" cy="1879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0" name="Google Shape;80;p9"/>
          <p:cNvSpPr txBox="1"/>
          <p:nvPr>
            <p:ph type="ctrTitle"/>
          </p:nvPr>
        </p:nvSpPr>
        <p:spPr>
          <a:xfrm>
            <a:off x="1849900" y="1846800"/>
            <a:ext cx="4619700" cy="1664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4200"/>
              <a:buFont typeface="Proxima Nova"/>
              <a:buNone/>
              <a:defRPr i="1" sz="4200" u="sng">
                <a:solidFill>
                  <a:srgbClr val="11294B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9pPr>
          </a:lstStyle>
          <a:p/>
        </p:txBody>
      </p:sp>
      <p:pic>
        <p:nvPicPr>
          <p:cNvPr id="81" name="Google Shape;81;p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669813" y="2185463"/>
            <a:ext cx="466725" cy="14954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_alt2 4">
  <p:cSld name="TITLE_AND_BODY_1_1_4"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" name="Google Shape;83;p10"/>
          <p:cNvPicPr preferRelativeResize="0"/>
          <p:nvPr/>
        </p:nvPicPr>
        <p:blipFill rotWithShape="1">
          <a:blip r:embed="rId2">
            <a:alphaModFix/>
          </a:blip>
          <a:srcRect b="13434" l="0" r="0" t="0"/>
          <a:stretch/>
        </p:blipFill>
        <p:spPr>
          <a:xfrm>
            <a:off x="-95250" y="-66675"/>
            <a:ext cx="9345924" cy="53933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20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29" Type="http://schemas.openxmlformats.org/officeDocument/2006/relationships/slideLayout" Target="../slideLayouts/slideLayout29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31" Type="http://schemas.openxmlformats.org/officeDocument/2006/relationships/theme" Target="../theme/theme1.xml"/><Relationship Id="rId30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/Relationships>
</file>

<file path=ppt/slideMasters/_rels/slideMaster2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50.xml"/><Relationship Id="rId22" Type="http://schemas.openxmlformats.org/officeDocument/2006/relationships/slideLayout" Target="../slideLayouts/slideLayout52.xml"/><Relationship Id="rId21" Type="http://schemas.openxmlformats.org/officeDocument/2006/relationships/slideLayout" Target="../slideLayouts/slideLayout51.xml"/><Relationship Id="rId24" Type="http://schemas.openxmlformats.org/officeDocument/2006/relationships/slideLayout" Target="../slideLayouts/slideLayout54.xml"/><Relationship Id="rId23" Type="http://schemas.openxmlformats.org/officeDocument/2006/relationships/slideLayout" Target="../slideLayouts/slideLayout53.xml"/><Relationship Id="rId1" Type="http://schemas.openxmlformats.org/officeDocument/2006/relationships/slideLayout" Target="../slideLayouts/slideLayout31.xml"/><Relationship Id="rId2" Type="http://schemas.openxmlformats.org/officeDocument/2006/relationships/slideLayout" Target="../slideLayouts/slideLayout32.xml"/><Relationship Id="rId3" Type="http://schemas.openxmlformats.org/officeDocument/2006/relationships/slideLayout" Target="../slideLayouts/slideLayout33.xml"/><Relationship Id="rId4" Type="http://schemas.openxmlformats.org/officeDocument/2006/relationships/slideLayout" Target="../slideLayouts/slideLayout34.xml"/><Relationship Id="rId9" Type="http://schemas.openxmlformats.org/officeDocument/2006/relationships/slideLayout" Target="../slideLayouts/slideLayout39.xml"/><Relationship Id="rId26" Type="http://schemas.openxmlformats.org/officeDocument/2006/relationships/slideLayout" Target="../slideLayouts/slideLayout56.xml"/><Relationship Id="rId25" Type="http://schemas.openxmlformats.org/officeDocument/2006/relationships/slideLayout" Target="../slideLayouts/slideLayout55.xml"/><Relationship Id="rId28" Type="http://schemas.openxmlformats.org/officeDocument/2006/relationships/slideLayout" Target="../slideLayouts/slideLayout58.xml"/><Relationship Id="rId27" Type="http://schemas.openxmlformats.org/officeDocument/2006/relationships/slideLayout" Target="../slideLayouts/slideLayout57.xml"/><Relationship Id="rId5" Type="http://schemas.openxmlformats.org/officeDocument/2006/relationships/slideLayout" Target="../slideLayouts/slideLayout35.xml"/><Relationship Id="rId6" Type="http://schemas.openxmlformats.org/officeDocument/2006/relationships/slideLayout" Target="../slideLayouts/slideLayout36.xml"/><Relationship Id="rId29" Type="http://schemas.openxmlformats.org/officeDocument/2006/relationships/slideLayout" Target="../slideLayouts/slideLayout59.xml"/><Relationship Id="rId7" Type="http://schemas.openxmlformats.org/officeDocument/2006/relationships/slideLayout" Target="../slideLayouts/slideLayout37.xml"/><Relationship Id="rId8" Type="http://schemas.openxmlformats.org/officeDocument/2006/relationships/slideLayout" Target="../slideLayouts/slideLayout38.xml"/><Relationship Id="rId31" Type="http://schemas.openxmlformats.org/officeDocument/2006/relationships/theme" Target="../theme/theme2.xml"/><Relationship Id="rId30" Type="http://schemas.openxmlformats.org/officeDocument/2006/relationships/slideLayout" Target="../slideLayouts/slideLayout60.xml"/><Relationship Id="rId11" Type="http://schemas.openxmlformats.org/officeDocument/2006/relationships/slideLayout" Target="../slideLayouts/slideLayout41.xml"/><Relationship Id="rId10" Type="http://schemas.openxmlformats.org/officeDocument/2006/relationships/slideLayout" Target="../slideLayouts/slideLayout40.xml"/><Relationship Id="rId13" Type="http://schemas.openxmlformats.org/officeDocument/2006/relationships/slideLayout" Target="../slideLayouts/slideLayout43.xml"/><Relationship Id="rId12" Type="http://schemas.openxmlformats.org/officeDocument/2006/relationships/slideLayout" Target="../slideLayouts/slideLayout42.xml"/><Relationship Id="rId15" Type="http://schemas.openxmlformats.org/officeDocument/2006/relationships/slideLayout" Target="../slideLayouts/slideLayout45.xml"/><Relationship Id="rId14" Type="http://schemas.openxmlformats.org/officeDocument/2006/relationships/slideLayout" Target="../slideLayouts/slideLayout44.xml"/><Relationship Id="rId17" Type="http://schemas.openxmlformats.org/officeDocument/2006/relationships/slideLayout" Target="../slideLayouts/slideLayout47.xml"/><Relationship Id="rId16" Type="http://schemas.openxmlformats.org/officeDocument/2006/relationships/slideLayout" Target="../slideLayouts/slideLayout46.xml"/><Relationship Id="rId19" Type="http://schemas.openxmlformats.org/officeDocument/2006/relationships/slideLayout" Target="../slideLayouts/slideLayout49.xml"/><Relationship Id="rId18" Type="http://schemas.openxmlformats.org/officeDocument/2006/relationships/slideLayout" Target="../slideLayouts/slideLayout4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treamline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34026"/>
              </a:buClr>
              <a:buSzPts val="2800"/>
              <a:buFont typeface="Proxima Nova"/>
              <a:buNone/>
              <a:defRPr b="1" i="0" sz="2800" u="sng" cap="none" strike="noStrike">
                <a:solidFill>
                  <a:srgbClr val="E34026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Raleway"/>
              <a:buNone/>
              <a:defRPr b="1" i="0" sz="2800" u="none" cap="none" strike="noStrike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Raleway"/>
              <a:buNone/>
              <a:defRPr b="1" i="0" sz="2800" u="none" cap="none" strike="noStrike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Raleway"/>
              <a:buNone/>
              <a:defRPr b="1" i="0" sz="2800" u="none" cap="none" strike="noStrike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Raleway"/>
              <a:buNone/>
              <a:defRPr b="1" i="0" sz="2800" u="none" cap="none" strike="noStrike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Raleway"/>
              <a:buNone/>
              <a:defRPr b="1" i="0" sz="2800" u="none" cap="none" strike="noStrike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Raleway"/>
              <a:buNone/>
              <a:defRPr b="1" i="0" sz="2800" u="none" cap="none" strike="noStrike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Raleway"/>
              <a:buNone/>
              <a:defRPr b="1" i="0" sz="2800" u="none" cap="none" strike="noStrike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Raleway"/>
              <a:buNone/>
              <a:defRPr b="1" i="0" sz="2800" u="none" cap="none" strike="noStrike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1115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300"/>
              <a:buFont typeface="Proxima Nova"/>
              <a:buChar char="●"/>
              <a:defRPr i="0" sz="1300" u="none" cap="none" strike="noStrike">
                <a:solidFill>
                  <a:srgbClr val="11294B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indent="-298450" lvl="1" marL="9144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11294B"/>
              </a:buClr>
              <a:buSzPts val="1100"/>
              <a:buFont typeface="Proxima Nova"/>
              <a:buChar char="○"/>
              <a:defRPr i="0" sz="1100" u="none" cap="none" strike="noStrike">
                <a:solidFill>
                  <a:srgbClr val="11294B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indent="-298450" lvl="2" marL="13716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11294B"/>
              </a:buClr>
              <a:buSzPts val="1100"/>
              <a:buFont typeface="Proxima Nova"/>
              <a:buChar char="■"/>
              <a:defRPr i="0" sz="1100" u="none" cap="none" strike="noStrike">
                <a:solidFill>
                  <a:srgbClr val="11294B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indent="-298450" lvl="3" marL="18288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11294B"/>
              </a:buClr>
              <a:buSzPts val="1100"/>
              <a:buFont typeface="Proxima Nova"/>
              <a:buChar char="●"/>
              <a:defRPr i="0" sz="1100" u="none" cap="none" strike="noStrike">
                <a:solidFill>
                  <a:srgbClr val="11294B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indent="-298450" lvl="4" marL="22860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11294B"/>
              </a:buClr>
              <a:buSzPts val="1100"/>
              <a:buFont typeface="Proxima Nova"/>
              <a:buChar char="○"/>
              <a:defRPr i="0" sz="1100" u="none" cap="none" strike="noStrike">
                <a:solidFill>
                  <a:srgbClr val="11294B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indent="-298450" lvl="5" marL="27432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11294B"/>
              </a:buClr>
              <a:buSzPts val="1100"/>
              <a:buFont typeface="Proxima Nova"/>
              <a:buChar char="■"/>
              <a:defRPr i="0" sz="1100" u="none" cap="none" strike="noStrike">
                <a:solidFill>
                  <a:srgbClr val="11294B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indent="-298450" lvl="6" marL="32004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11294B"/>
              </a:buClr>
              <a:buSzPts val="1100"/>
              <a:buFont typeface="Proxima Nova"/>
              <a:buChar char="●"/>
              <a:defRPr i="0" sz="1100" u="none" cap="none" strike="noStrike">
                <a:solidFill>
                  <a:srgbClr val="11294B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indent="-298450" lvl="7" marL="36576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11294B"/>
              </a:buClr>
              <a:buSzPts val="1100"/>
              <a:buFont typeface="Proxima Nova"/>
              <a:buChar char="○"/>
              <a:defRPr i="0" sz="1100" u="none" cap="none" strike="noStrike">
                <a:solidFill>
                  <a:srgbClr val="11294B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indent="-298450" lvl="8" marL="4114800" marR="0" rtl="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rgbClr val="11294B"/>
              </a:buClr>
              <a:buSzPts val="1100"/>
              <a:buFont typeface="Proxima Nova"/>
              <a:buChar char="■"/>
              <a:defRPr i="0" sz="1100" u="none" cap="none" strike="noStrike">
                <a:solidFill>
                  <a:srgbClr val="11294B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  <p:sldLayoutId id="2147483665" r:id="rId18"/>
    <p:sldLayoutId id="2147483666" r:id="rId19"/>
    <p:sldLayoutId id="2147483667" r:id="rId20"/>
    <p:sldLayoutId id="2147483668" r:id="rId21"/>
    <p:sldLayoutId id="2147483669" r:id="rId22"/>
    <p:sldLayoutId id="2147483670" r:id="rId23"/>
    <p:sldLayoutId id="2147483671" r:id="rId24"/>
    <p:sldLayoutId id="2147483672" r:id="rId25"/>
    <p:sldLayoutId id="2147483673" r:id="rId26"/>
    <p:sldLayoutId id="2147483674" r:id="rId27"/>
    <p:sldLayoutId id="2147483675" r:id="rId28"/>
    <p:sldLayoutId id="2147483676" r:id="rId29"/>
    <p:sldLayoutId id="2147483677" r:id="rId30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treamline">
    <p:bg>
      <p:bgPr>
        <a:solidFill>
          <a:schemeClr val="lt1"/>
        </a:solidFill>
      </p:bgPr>
    </p:bg>
    <p:spTree>
      <p:nvGrpSpPr>
        <p:cNvPr id="246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p32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34026"/>
              </a:buClr>
              <a:buSzPts val="2800"/>
              <a:buFont typeface="Proxima Nova"/>
              <a:buNone/>
              <a:defRPr b="1" i="0" sz="2800" u="sng" cap="none" strike="noStrike">
                <a:solidFill>
                  <a:srgbClr val="E34026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Raleway"/>
              <a:buNone/>
              <a:defRPr b="1" i="0" sz="2800" u="none" cap="none" strike="noStrike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Raleway"/>
              <a:buNone/>
              <a:defRPr b="1" i="0" sz="2800" u="none" cap="none" strike="noStrike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Raleway"/>
              <a:buNone/>
              <a:defRPr b="1" i="0" sz="2800" u="none" cap="none" strike="noStrike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Raleway"/>
              <a:buNone/>
              <a:defRPr b="1" i="0" sz="2800" u="none" cap="none" strike="noStrike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Raleway"/>
              <a:buNone/>
              <a:defRPr b="1" i="0" sz="2800" u="none" cap="none" strike="noStrike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Raleway"/>
              <a:buNone/>
              <a:defRPr b="1" i="0" sz="2800" u="none" cap="none" strike="noStrike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Raleway"/>
              <a:buNone/>
              <a:defRPr b="1" i="0" sz="2800" u="none" cap="none" strike="noStrike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Raleway"/>
              <a:buNone/>
              <a:defRPr b="1" i="0" sz="2800" u="none" cap="none" strike="noStrike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/>
        </p:txBody>
      </p:sp>
      <p:sp>
        <p:nvSpPr>
          <p:cNvPr id="248" name="Google Shape;248;p32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1115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1294B"/>
              </a:buClr>
              <a:buSzPts val="1300"/>
              <a:buFont typeface="Proxima Nova"/>
              <a:buChar char="●"/>
              <a:defRPr i="0" sz="1300" u="none" cap="none" strike="noStrike">
                <a:solidFill>
                  <a:srgbClr val="11294B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indent="-298450" lvl="1" marL="9144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11294B"/>
              </a:buClr>
              <a:buSzPts val="1100"/>
              <a:buFont typeface="Proxima Nova"/>
              <a:buChar char="○"/>
              <a:defRPr i="0" sz="1100" u="none" cap="none" strike="noStrike">
                <a:solidFill>
                  <a:srgbClr val="11294B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indent="-298450" lvl="2" marL="13716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11294B"/>
              </a:buClr>
              <a:buSzPts val="1100"/>
              <a:buFont typeface="Proxima Nova"/>
              <a:buChar char="■"/>
              <a:defRPr i="0" sz="1100" u="none" cap="none" strike="noStrike">
                <a:solidFill>
                  <a:srgbClr val="11294B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indent="-298450" lvl="3" marL="18288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11294B"/>
              </a:buClr>
              <a:buSzPts val="1100"/>
              <a:buFont typeface="Proxima Nova"/>
              <a:buChar char="●"/>
              <a:defRPr i="0" sz="1100" u="none" cap="none" strike="noStrike">
                <a:solidFill>
                  <a:srgbClr val="11294B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indent="-298450" lvl="4" marL="22860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11294B"/>
              </a:buClr>
              <a:buSzPts val="1100"/>
              <a:buFont typeface="Proxima Nova"/>
              <a:buChar char="○"/>
              <a:defRPr i="0" sz="1100" u="none" cap="none" strike="noStrike">
                <a:solidFill>
                  <a:srgbClr val="11294B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indent="-298450" lvl="5" marL="27432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11294B"/>
              </a:buClr>
              <a:buSzPts val="1100"/>
              <a:buFont typeface="Proxima Nova"/>
              <a:buChar char="■"/>
              <a:defRPr i="0" sz="1100" u="none" cap="none" strike="noStrike">
                <a:solidFill>
                  <a:srgbClr val="11294B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indent="-298450" lvl="6" marL="32004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11294B"/>
              </a:buClr>
              <a:buSzPts val="1100"/>
              <a:buFont typeface="Proxima Nova"/>
              <a:buChar char="●"/>
              <a:defRPr i="0" sz="1100" u="none" cap="none" strike="noStrike">
                <a:solidFill>
                  <a:srgbClr val="11294B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indent="-298450" lvl="7" marL="36576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11294B"/>
              </a:buClr>
              <a:buSzPts val="1100"/>
              <a:buFont typeface="Proxima Nova"/>
              <a:buChar char="○"/>
              <a:defRPr i="0" sz="1100" u="none" cap="none" strike="noStrike">
                <a:solidFill>
                  <a:srgbClr val="11294B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indent="-298450" lvl="8" marL="4114800" marR="0" rtl="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rgbClr val="11294B"/>
              </a:buClr>
              <a:buSzPts val="1100"/>
              <a:buFont typeface="Proxima Nova"/>
              <a:buChar char="■"/>
              <a:defRPr i="0" sz="1100" u="none" cap="none" strike="noStrike">
                <a:solidFill>
                  <a:srgbClr val="11294B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sp>
        <p:nvSpPr>
          <p:cNvPr id="249" name="Google Shape;249;p32"/>
          <p:cNvSpPr txBox="1"/>
          <p:nvPr>
            <p:ph idx="12" type="sldNum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  <p:sldLayoutId id="2147483690" r:id="rId13"/>
    <p:sldLayoutId id="2147483691" r:id="rId14"/>
    <p:sldLayoutId id="2147483692" r:id="rId15"/>
    <p:sldLayoutId id="2147483693" r:id="rId16"/>
    <p:sldLayoutId id="2147483694" r:id="rId17"/>
    <p:sldLayoutId id="2147483695" r:id="rId18"/>
    <p:sldLayoutId id="2147483696" r:id="rId19"/>
    <p:sldLayoutId id="2147483697" r:id="rId20"/>
    <p:sldLayoutId id="2147483698" r:id="rId21"/>
    <p:sldLayoutId id="2147483699" r:id="rId22"/>
    <p:sldLayoutId id="2147483700" r:id="rId23"/>
    <p:sldLayoutId id="2147483701" r:id="rId24"/>
    <p:sldLayoutId id="2147483702" r:id="rId25"/>
    <p:sldLayoutId id="2147483703" r:id="rId26"/>
    <p:sldLayoutId id="2147483704" r:id="rId27"/>
    <p:sldLayoutId id="2147483705" r:id="rId28"/>
    <p:sldLayoutId id="2147483706" r:id="rId29"/>
    <p:sldLayoutId id="2147483707" r:id="rId30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8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9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9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9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9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9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9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9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9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9.xml"/><Relationship Id="rId2" Type="http://schemas.openxmlformats.org/officeDocument/2006/relationships/notesSlide" Target="../notesSlides/notesSlide18.xml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9.xml"/><Relationship Id="rId2" Type="http://schemas.openxmlformats.org/officeDocument/2006/relationships/notesSlide" Target="../notesSlides/notesSlide19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0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18.png"/><Relationship Id="rId4" Type="http://schemas.openxmlformats.org/officeDocument/2006/relationships/image" Target="../media/image80.png"/><Relationship Id="rId5" Type="http://schemas.openxmlformats.org/officeDocument/2006/relationships/image" Target="../media/image86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79.jpg"/><Relationship Id="rId4" Type="http://schemas.openxmlformats.org/officeDocument/2006/relationships/image" Target="../media/image14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9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9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9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9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9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9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93" name="Shape 4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4" name="Google Shape;494;p63"/>
          <p:cNvSpPr txBox="1"/>
          <p:nvPr>
            <p:ph type="ctrTitle"/>
          </p:nvPr>
        </p:nvSpPr>
        <p:spPr>
          <a:xfrm>
            <a:off x="729450" y="424974"/>
            <a:ext cx="7688100" cy="256217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</a:pPr>
            <a:r>
              <a:rPr lang="en-US"/>
              <a:t>UNIVERSAL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</a:pPr>
            <a:r>
              <a:rPr lang="en-US"/>
              <a:t>PITCH DECK</a:t>
            </a:r>
            <a:endParaRPr/>
          </a:p>
        </p:txBody>
      </p:sp>
      <p:sp>
        <p:nvSpPr>
          <p:cNvPr id="495" name="Google Shape;495;p63"/>
          <p:cNvSpPr txBox="1"/>
          <p:nvPr>
            <p:ph idx="1" type="subTitle"/>
          </p:nvPr>
        </p:nvSpPr>
        <p:spPr>
          <a:xfrm>
            <a:off x="576197" y="1866378"/>
            <a:ext cx="6751529" cy="1847722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11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</a:pPr>
            <a:r>
              <a:rPr i="1" lang="en-US"/>
              <a:t>DISRUPTOR’S HANDBOOK #4</a:t>
            </a:r>
            <a:endParaRPr/>
          </a:p>
        </p:txBody>
      </p:sp>
      <p:pic>
        <p:nvPicPr>
          <p:cNvPr id="496" name="Google Shape;496;p63"/>
          <p:cNvPicPr preferRelativeResize="0"/>
          <p:nvPr/>
        </p:nvPicPr>
        <p:blipFill rotWithShape="1">
          <a:blip r:embed="rId3">
            <a:alphaModFix/>
          </a:blip>
          <a:srcRect b="5713" l="0" r="0" t="5704"/>
          <a:stretch/>
        </p:blipFill>
        <p:spPr>
          <a:xfrm>
            <a:off x="6359568" y="4554254"/>
            <a:ext cx="2362200" cy="419100"/>
          </a:xfrm>
          <a:prstGeom prst="rect">
            <a:avLst/>
          </a:prstGeom>
          <a:noFill/>
          <a:ln>
            <a:noFill/>
          </a:ln>
        </p:spPr>
      </p:pic>
      <p:sp>
        <p:nvSpPr>
          <p:cNvPr id="497" name="Google Shape;497;p63"/>
          <p:cNvSpPr txBox="1"/>
          <p:nvPr/>
        </p:nvSpPr>
        <p:spPr>
          <a:xfrm>
            <a:off x="729450" y="4820950"/>
            <a:ext cx="2651400" cy="175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0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rPr>
              <a:t>© Copyright 2023. All rights reserved.</a:t>
            </a:r>
            <a:endParaRPr b="1" sz="1000">
              <a:solidFill>
                <a:srgbClr val="FFFFFF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48" name="Shape 5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9" name="Google Shape;549;p72"/>
          <p:cNvSpPr txBox="1"/>
          <p:nvPr>
            <p:ph idx="1" type="subTitle"/>
          </p:nvPr>
        </p:nvSpPr>
        <p:spPr>
          <a:xfrm>
            <a:off x="1566300" y="609450"/>
            <a:ext cx="6011400" cy="3924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>
                <a:solidFill>
                  <a:srgbClr val="0F284C"/>
                </a:solidFill>
              </a:rPr>
              <a:t>We’ll acquire customers through</a:t>
            </a:r>
            <a:r>
              <a:rPr lang="en-US" sz="3600">
                <a:solidFill>
                  <a:srgbClr val="0F284C"/>
                </a:solidFill>
              </a:rPr>
              <a:t>...</a:t>
            </a:r>
            <a:r>
              <a:rPr lang="en-US" sz="3600">
                <a:solidFill>
                  <a:srgbClr val="11284A"/>
                </a:solidFill>
              </a:rPr>
              <a:t> </a:t>
            </a:r>
            <a:r>
              <a:rPr lang="en-US" sz="3600">
                <a:solidFill>
                  <a:srgbClr val="E33E23"/>
                </a:solidFill>
              </a:rPr>
              <a:t>[now it gets hard]</a:t>
            </a:r>
            <a:endParaRPr sz="3600">
              <a:solidFill>
                <a:srgbClr val="E33E23"/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53" name="Shape 5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4" name="Google Shape;554;p73"/>
          <p:cNvSpPr txBox="1"/>
          <p:nvPr>
            <p:ph idx="1" type="subTitle"/>
          </p:nvPr>
        </p:nvSpPr>
        <p:spPr>
          <a:xfrm>
            <a:off x="1566300" y="609450"/>
            <a:ext cx="6011400" cy="3924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>
                <a:solidFill>
                  <a:srgbClr val="0F284C"/>
                </a:solidFill>
              </a:rPr>
              <a:t>We’ll make money by</a:t>
            </a:r>
            <a:r>
              <a:rPr lang="en-US" sz="3600">
                <a:solidFill>
                  <a:srgbClr val="0F284C"/>
                </a:solidFill>
              </a:rPr>
              <a:t>…</a:t>
            </a:r>
            <a:endParaRPr sz="3600">
              <a:solidFill>
                <a:srgbClr val="11284A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>
                <a:solidFill>
                  <a:srgbClr val="E33E23"/>
                </a:solidFill>
              </a:rPr>
              <a:t>[and harder]</a:t>
            </a:r>
            <a:endParaRPr sz="3600">
              <a:solidFill>
                <a:srgbClr val="E33E23"/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58" name="Shape 5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9" name="Google Shape;559;p74"/>
          <p:cNvSpPr txBox="1"/>
          <p:nvPr>
            <p:ph idx="1" type="subTitle"/>
          </p:nvPr>
        </p:nvSpPr>
        <p:spPr>
          <a:xfrm>
            <a:off x="1566300" y="609450"/>
            <a:ext cx="6011400" cy="3924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>
                <a:solidFill>
                  <a:srgbClr val="0F284C"/>
                </a:solidFill>
              </a:rPr>
              <a:t>Our competitors include</a:t>
            </a:r>
            <a:r>
              <a:rPr lang="en-US" sz="3600">
                <a:solidFill>
                  <a:srgbClr val="0F284C"/>
                </a:solidFill>
              </a:rPr>
              <a:t>…</a:t>
            </a:r>
            <a:endParaRPr sz="3600">
              <a:solidFill>
                <a:srgbClr val="11284A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>
                <a:solidFill>
                  <a:srgbClr val="E33E23"/>
                </a:solidFill>
              </a:rPr>
              <a:t>[they’re not as good as us though, right?]</a:t>
            </a:r>
            <a:endParaRPr sz="3600">
              <a:solidFill>
                <a:srgbClr val="E33E23"/>
              </a:solidFill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63" name="Shape 5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4" name="Google Shape;564;p75"/>
          <p:cNvSpPr txBox="1"/>
          <p:nvPr>
            <p:ph idx="1" type="subTitle"/>
          </p:nvPr>
        </p:nvSpPr>
        <p:spPr>
          <a:xfrm>
            <a:off x="1566300" y="609450"/>
            <a:ext cx="6011400" cy="3924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>
                <a:solidFill>
                  <a:srgbClr val="0F284C"/>
                </a:solidFill>
              </a:rPr>
              <a:t>We’re better because</a:t>
            </a:r>
            <a:r>
              <a:rPr lang="en-US" sz="3600">
                <a:solidFill>
                  <a:srgbClr val="0F284C"/>
                </a:solidFill>
              </a:rPr>
              <a:t>…</a:t>
            </a:r>
            <a:endParaRPr sz="3600">
              <a:solidFill>
                <a:srgbClr val="11284A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>
                <a:solidFill>
                  <a:srgbClr val="E33E23"/>
                </a:solidFill>
              </a:rPr>
              <a:t>[‘we just are’ isn’t good enough?]</a:t>
            </a:r>
            <a:endParaRPr sz="3600">
              <a:solidFill>
                <a:srgbClr val="E33E23"/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68" name="Shape 5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9" name="Google Shape;569;p76"/>
          <p:cNvSpPr txBox="1"/>
          <p:nvPr>
            <p:ph idx="1" type="subTitle"/>
          </p:nvPr>
        </p:nvSpPr>
        <p:spPr>
          <a:xfrm>
            <a:off x="1566300" y="609450"/>
            <a:ext cx="6011400" cy="3924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>
                <a:solidFill>
                  <a:srgbClr val="0F284C"/>
                </a:solidFill>
              </a:rPr>
              <a:t>Our team is</a:t>
            </a:r>
            <a:r>
              <a:rPr lang="en-US" sz="3600">
                <a:solidFill>
                  <a:srgbClr val="0F284C"/>
                </a:solidFill>
              </a:rPr>
              <a:t>…</a:t>
            </a:r>
            <a:r>
              <a:rPr lang="en-US" sz="3600">
                <a:solidFill>
                  <a:srgbClr val="11284A"/>
                </a:solidFill>
              </a:rPr>
              <a:t> </a:t>
            </a:r>
            <a:r>
              <a:rPr lang="en-US" sz="3600">
                <a:solidFill>
                  <a:srgbClr val="E33E23"/>
                </a:solidFill>
              </a:rPr>
              <a:t>[devilishly good looking, of course, but we have names too]</a:t>
            </a:r>
            <a:endParaRPr sz="3600">
              <a:solidFill>
                <a:srgbClr val="E33E23"/>
              </a:solidFill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73" name="Shape 5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4" name="Google Shape;574;p77"/>
          <p:cNvSpPr txBox="1"/>
          <p:nvPr>
            <p:ph idx="1" type="subTitle"/>
          </p:nvPr>
        </p:nvSpPr>
        <p:spPr>
          <a:xfrm>
            <a:off x="1566300" y="609450"/>
            <a:ext cx="6011400" cy="3924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>
                <a:solidFill>
                  <a:srgbClr val="0F284C"/>
                </a:solidFill>
              </a:rPr>
              <a:t>What we’ve done so far is</a:t>
            </a:r>
            <a:r>
              <a:rPr lang="en-US" sz="3600">
                <a:solidFill>
                  <a:srgbClr val="0F284C"/>
                </a:solidFill>
              </a:rPr>
              <a:t>…</a:t>
            </a:r>
            <a:endParaRPr sz="3600">
              <a:solidFill>
                <a:srgbClr val="11284A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>
                <a:solidFill>
                  <a:srgbClr val="E33E23"/>
                </a:solidFill>
              </a:rPr>
              <a:t>[what have you already done, and what can you build on?]</a:t>
            </a:r>
            <a:endParaRPr sz="3600">
              <a:solidFill>
                <a:srgbClr val="E33E23"/>
              </a:solidFill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78" name="Shape 5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9" name="Google Shape;579;p78"/>
          <p:cNvSpPr txBox="1"/>
          <p:nvPr>
            <p:ph idx="1" type="subTitle"/>
          </p:nvPr>
        </p:nvSpPr>
        <p:spPr>
          <a:xfrm>
            <a:off x="1566300" y="609450"/>
            <a:ext cx="6011400" cy="3924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>
                <a:solidFill>
                  <a:srgbClr val="0F284C"/>
                </a:solidFill>
              </a:rPr>
              <a:t>What we’ll do next…</a:t>
            </a:r>
            <a:endParaRPr sz="3600">
              <a:solidFill>
                <a:srgbClr val="11284A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>
                <a:solidFill>
                  <a:srgbClr val="E33E23"/>
                </a:solidFill>
              </a:rPr>
              <a:t>[what are your next steps and when do you think you’ll have them completed?]</a:t>
            </a:r>
            <a:endParaRPr sz="3600">
              <a:solidFill>
                <a:srgbClr val="E33E23"/>
              </a:solidFill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83" name="Shape 5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4" name="Google Shape;584;p79"/>
          <p:cNvSpPr txBox="1"/>
          <p:nvPr>
            <p:ph idx="1" type="subTitle"/>
          </p:nvPr>
        </p:nvSpPr>
        <p:spPr>
          <a:xfrm>
            <a:off x="1566300" y="609450"/>
            <a:ext cx="6011400" cy="3924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>
                <a:solidFill>
                  <a:srgbClr val="0F284C"/>
                </a:solidFill>
              </a:rPr>
              <a:t>We need…</a:t>
            </a:r>
            <a:r>
              <a:rPr lang="en-US" sz="3600">
                <a:solidFill>
                  <a:srgbClr val="11284A"/>
                </a:solidFill>
              </a:rPr>
              <a:t> </a:t>
            </a:r>
            <a:r>
              <a:rPr lang="en-US" sz="3600">
                <a:solidFill>
                  <a:srgbClr val="E33E23"/>
                </a:solidFill>
              </a:rPr>
              <a:t>[a little help</a:t>
            </a:r>
            <a:endParaRPr sz="3600">
              <a:solidFill>
                <a:srgbClr val="E33E23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>
                <a:solidFill>
                  <a:srgbClr val="E33E23"/>
                </a:solidFill>
              </a:rPr>
              <a:t>from our friends]</a:t>
            </a:r>
            <a:endParaRPr sz="3600">
              <a:solidFill>
                <a:srgbClr val="E33E23"/>
              </a:solidFill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88" name="Shape 5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9" name="Google Shape;589;p80"/>
          <p:cNvSpPr txBox="1"/>
          <p:nvPr>
            <p:ph idx="1" type="subTitle"/>
          </p:nvPr>
        </p:nvSpPr>
        <p:spPr>
          <a:xfrm>
            <a:off x="1566300" y="609450"/>
            <a:ext cx="6011400" cy="3924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>
                <a:solidFill>
                  <a:srgbClr val="0F284C"/>
                </a:solidFill>
              </a:rPr>
              <a:t>We want you to…</a:t>
            </a:r>
            <a:r>
              <a:rPr lang="en-US" sz="3600">
                <a:solidFill>
                  <a:srgbClr val="11284A"/>
                </a:solidFill>
              </a:rPr>
              <a:t> </a:t>
            </a:r>
            <a:r>
              <a:rPr lang="en-US" sz="3600">
                <a:solidFill>
                  <a:srgbClr val="E33E23"/>
                </a:solidFill>
              </a:rPr>
              <a:t>[lend us your ears, expertise, bank accounts...]</a:t>
            </a:r>
            <a:endParaRPr sz="3600">
              <a:solidFill>
                <a:srgbClr val="E33E23"/>
              </a:solidFill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93" name="Shape 5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4" name="Google Shape;594;p81"/>
          <p:cNvSpPr txBox="1"/>
          <p:nvPr>
            <p:ph idx="1" type="subTitle"/>
          </p:nvPr>
        </p:nvSpPr>
        <p:spPr>
          <a:xfrm>
            <a:off x="1566300" y="609450"/>
            <a:ext cx="6011400" cy="3924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>
                <a:solidFill>
                  <a:srgbClr val="0F284C"/>
                </a:solidFill>
              </a:rPr>
              <a:t>Thanks!</a:t>
            </a:r>
            <a:r>
              <a:rPr lang="en-US" sz="3600">
                <a:solidFill>
                  <a:srgbClr val="11284A"/>
                </a:solidFill>
              </a:rPr>
              <a:t> </a:t>
            </a:r>
            <a:endParaRPr sz="3600">
              <a:solidFill>
                <a:srgbClr val="11284A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>
                <a:solidFill>
                  <a:srgbClr val="E33E23"/>
                </a:solidFill>
              </a:rPr>
              <a:t>[you’ve been </a:t>
            </a:r>
            <a:endParaRPr sz="3600">
              <a:solidFill>
                <a:srgbClr val="E33E23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>
                <a:solidFill>
                  <a:srgbClr val="E33E23"/>
                </a:solidFill>
              </a:rPr>
              <a:t>marvelous]</a:t>
            </a:r>
            <a:endParaRPr sz="3600">
              <a:solidFill>
                <a:srgbClr val="E33E23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01" name="Shape 5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2" name="Google Shape;502;p64"/>
          <p:cNvSpPr txBox="1"/>
          <p:nvPr>
            <p:ph idx="1" type="body"/>
          </p:nvPr>
        </p:nvSpPr>
        <p:spPr>
          <a:xfrm>
            <a:off x="366200" y="1089875"/>
            <a:ext cx="5420700" cy="3613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/>
              <a:t>This deck is a very simple but highly concentrated slide deck that you can use as a way of walking a potential client, stakeholder or supporter through your solution. The bare bones deck helps you create a narrative around your solution that can easily be built upon.</a:t>
            </a:r>
            <a:endParaRPr sz="12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/>
              <a:t>Take information from your Disruptor’s (or Shared Value) Canvas and turn the information into slides. Embellish the slides with your own story or personal experience – and don’t be afraid to get emotional about your plan for the future.</a:t>
            </a:r>
            <a:endParaRPr sz="12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/>
              <a:t>Try to be specific. Don’t inflate numbers. Be realistic about who you are, what you know and can do. And also be clear about what you need for support – whether it is money, resources, skills or access to customers. By being honest and specific it helps others know how best they can help you.</a:t>
            </a:r>
            <a:endParaRPr sz="12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/>
              <a:t>Also be realistic in terms of what you are asking for. If someone is going to support you – let them know what you will do with that support and when.</a:t>
            </a:r>
            <a:endParaRPr sz="12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r>
              <a:t/>
            </a:r>
            <a:endParaRPr sz="1000"/>
          </a:p>
          <a:p>
            <a:pPr indent="0" lvl="0" marL="1460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Font typeface="Proxima Nova"/>
              <a:buNone/>
            </a:pPr>
            <a:r>
              <a:t/>
            </a:r>
            <a:endParaRPr sz="1000"/>
          </a:p>
        </p:txBody>
      </p:sp>
      <p:sp>
        <p:nvSpPr>
          <p:cNvPr id="503" name="Google Shape;503;p64"/>
          <p:cNvSpPr txBox="1"/>
          <p:nvPr>
            <p:ph type="title"/>
          </p:nvPr>
        </p:nvSpPr>
        <p:spPr>
          <a:xfrm>
            <a:off x="366750" y="371425"/>
            <a:ext cx="5745900" cy="66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</a:pPr>
            <a:r>
              <a:rPr lang="en-US">
                <a:solidFill>
                  <a:srgbClr val="E33E23"/>
                </a:solidFill>
              </a:rPr>
              <a:t>INTRODUCTION</a:t>
            </a:r>
            <a:endParaRPr>
              <a:solidFill>
                <a:srgbClr val="E33E23"/>
              </a:solidFill>
            </a:endParaRPr>
          </a:p>
        </p:txBody>
      </p:sp>
      <p:sp>
        <p:nvSpPr>
          <p:cNvPr id="504" name="Google Shape;504;p64"/>
          <p:cNvSpPr txBox="1"/>
          <p:nvPr/>
        </p:nvSpPr>
        <p:spPr>
          <a:xfrm>
            <a:off x="6612699" y="335100"/>
            <a:ext cx="2338800" cy="117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-US" sz="1300" u="none" cap="none" strike="noStrike">
                <a:solidFill>
                  <a:srgbClr val="E33E23"/>
                </a:solidFill>
                <a:latin typeface="Proxima Nova"/>
                <a:ea typeface="Proxima Nova"/>
                <a:cs typeface="Proxima Nova"/>
                <a:sym typeface="Proxima Nova"/>
              </a:rPr>
              <a:t>This handbook </a:t>
            </a:r>
            <a:r>
              <a:rPr b="1" i="1" lang="en-US" sz="1300">
                <a:solidFill>
                  <a:srgbClr val="E33E23"/>
                </a:solidFill>
                <a:latin typeface="Proxima Nova"/>
                <a:ea typeface="Proxima Nova"/>
                <a:cs typeface="Proxima Nova"/>
                <a:sym typeface="Proxima Nova"/>
              </a:rPr>
              <a:t>includes</a:t>
            </a:r>
            <a:r>
              <a:rPr b="1" i="1" lang="en-US" sz="1300" u="none" cap="none" strike="noStrike">
                <a:solidFill>
                  <a:srgbClr val="E33E23"/>
                </a:solidFill>
                <a:latin typeface="Proxima Nova"/>
                <a:ea typeface="Proxima Nova"/>
                <a:cs typeface="Proxima Nova"/>
                <a:sym typeface="Proxima Nova"/>
              </a:rPr>
              <a:t>:</a:t>
            </a:r>
            <a:endParaRPr sz="1300">
              <a:solidFill>
                <a:srgbClr val="E33E23"/>
              </a:solidFill>
            </a:endParaRPr>
          </a:p>
        </p:txBody>
      </p:sp>
      <p:sp>
        <p:nvSpPr>
          <p:cNvPr id="505" name="Google Shape;505;p64"/>
          <p:cNvSpPr txBox="1"/>
          <p:nvPr>
            <p:ph idx="3" type="subTitle"/>
          </p:nvPr>
        </p:nvSpPr>
        <p:spPr>
          <a:xfrm>
            <a:off x="6567425" y="725150"/>
            <a:ext cx="2517600" cy="3967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13359" lvl="0" marL="365760" rtl="0" algn="l">
              <a:spcBef>
                <a:spcPts val="0"/>
              </a:spcBef>
              <a:spcAft>
                <a:spcPts val="0"/>
              </a:spcAft>
              <a:buClr>
                <a:srgbClr val="0F284C"/>
              </a:buClr>
              <a:buSzPts val="1200"/>
              <a:buChar char="➔"/>
            </a:pPr>
            <a:r>
              <a:rPr lang="en-US" sz="1200">
                <a:solidFill>
                  <a:srgbClr val="0F284C"/>
                </a:solidFill>
              </a:rPr>
              <a:t>A basic pitch deck. It take each element of your Shared Value or Disruptor’s Canvas </a:t>
            </a:r>
            <a:r>
              <a:rPr lang="en-US" sz="1200">
                <a:solidFill>
                  <a:srgbClr val="0F284C"/>
                </a:solidFill>
              </a:rPr>
              <a:t>and</a:t>
            </a:r>
            <a:r>
              <a:rPr lang="en-US" sz="1200">
                <a:solidFill>
                  <a:srgbClr val="0F284C"/>
                </a:solidFill>
              </a:rPr>
              <a:t> weaves it together as a comprehensive but brief narrative.</a:t>
            </a:r>
            <a:endParaRPr sz="1200">
              <a:solidFill>
                <a:srgbClr val="0F284C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11294B"/>
              </a:solidFill>
            </a:endParaRPr>
          </a:p>
        </p:txBody>
      </p:sp>
      <p:sp>
        <p:nvSpPr>
          <p:cNvPr id="506" name="Google Shape;506;p64"/>
          <p:cNvSpPr txBox="1"/>
          <p:nvPr/>
        </p:nvSpPr>
        <p:spPr>
          <a:xfrm>
            <a:off x="6644749" y="2038350"/>
            <a:ext cx="2338800" cy="117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-US" sz="1300" u="none" cap="none" strike="noStrike">
                <a:solidFill>
                  <a:srgbClr val="E33E23"/>
                </a:solidFill>
                <a:latin typeface="Proxima Nova"/>
                <a:ea typeface="Proxima Nova"/>
                <a:cs typeface="Proxima Nova"/>
                <a:sym typeface="Proxima Nova"/>
              </a:rPr>
              <a:t>This handbook</a:t>
            </a:r>
            <a:r>
              <a:rPr b="1" i="1" lang="en-US" sz="1300">
                <a:solidFill>
                  <a:srgbClr val="E33E23"/>
                </a:solidFill>
                <a:latin typeface="Proxima Nova"/>
                <a:ea typeface="Proxima Nova"/>
                <a:cs typeface="Proxima Nova"/>
                <a:sym typeface="Proxima Nova"/>
              </a:rPr>
              <a:t> works in conjunction with</a:t>
            </a:r>
            <a:r>
              <a:rPr b="1" i="1" lang="en-US" sz="1300" u="none" cap="none" strike="noStrike">
                <a:solidFill>
                  <a:srgbClr val="E33E23"/>
                </a:solidFill>
                <a:latin typeface="Proxima Nova"/>
                <a:ea typeface="Proxima Nova"/>
                <a:cs typeface="Proxima Nova"/>
                <a:sym typeface="Proxima Nova"/>
              </a:rPr>
              <a:t>:</a:t>
            </a:r>
            <a:endParaRPr sz="1300">
              <a:solidFill>
                <a:srgbClr val="E33E23"/>
              </a:solidFill>
            </a:endParaRPr>
          </a:p>
        </p:txBody>
      </p:sp>
      <p:sp>
        <p:nvSpPr>
          <p:cNvPr id="507" name="Google Shape;507;p64"/>
          <p:cNvSpPr txBox="1"/>
          <p:nvPr>
            <p:ph idx="3" type="subTitle"/>
          </p:nvPr>
        </p:nvSpPr>
        <p:spPr>
          <a:xfrm>
            <a:off x="6599475" y="2504600"/>
            <a:ext cx="2517600" cy="3967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13359" lvl="0" marL="365760" rtl="0" algn="l">
              <a:spcBef>
                <a:spcPts val="0"/>
              </a:spcBef>
              <a:spcAft>
                <a:spcPts val="0"/>
              </a:spcAft>
              <a:buClr>
                <a:srgbClr val="0F284C"/>
              </a:buClr>
              <a:buSzPts val="1200"/>
              <a:buChar char="➔"/>
            </a:pPr>
            <a:r>
              <a:rPr b="1" i="1" lang="en-US" sz="1200">
                <a:solidFill>
                  <a:srgbClr val="0F284C"/>
                </a:solidFill>
              </a:rPr>
              <a:t>DH1: Disruptors Canvas</a:t>
            </a:r>
            <a:br>
              <a:rPr lang="en-US" sz="1200">
                <a:solidFill>
                  <a:srgbClr val="0F284C"/>
                </a:solidFill>
              </a:rPr>
            </a:br>
            <a:r>
              <a:rPr lang="en-US" sz="1200">
                <a:solidFill>
                  <a:srgbClr val="0F284C"/>
                </a:solidFill>
              </a:rPr>
              <a:t>Ensure the messaging you create is consistent with what you have in your canvas</a:t>
            </a:r>
            <a:endParaRPr sz="1200">
              <a:solidFill>
                <a:srgbClr val="0F284C"/>
              </a:solidFill>
            </a:endParaRPr>
          </a:p>
          <a:p>
            <a:pPr indent="-213359" lvl="0" marL="365760" rtl="0" algn="l">
              <a:spcBef>
                <a:spcPts val="0"/>
              </a:spcBef>
              <a:spcAft>
                <a:spcPts val="0"/>
              </a:spcAft>
              <a:buClr>
                <a:srgbClr val="0F284C"/>
              </a:buClr>
              <a:buSzPts val="1200"/>
              <a:buChar char="➔"/>
            </a:pPr>
            <a:r>
              <a:rPr b="1" i="1" lang="en-US" sz="1200">
                <a:solidFill>
                  <a:srgbClr val="0F284C"/>
                </a:solidFill>
              </a:rPr>
              <a:t>DH3: Key Themes &amp; Messages</a:t>
            </a:r>
            <a:br>
              <a:rPr lang="en-US" sz="1200">
                <a:solidFill>
                  <a:srgbClr val="0F284C"/>
                </a:solidFill>
              </a:rPr>
            </a:br>
            <a:r>
              <a:rPr lang="en-US" sz="1200">
                <a:solidFill>
                  <a:srgbClr val="0F284C"/>
                </a:solidFill>
              </a:rPr>
              <a:t>Nail the understanding of vision, mission and messaging to convince people to support your business, cause, or idea.</a:t>
            </a:r>
            <a:endParaRPr sz="1200">
              <a:solidFill>
                <a:srgbClr val="0F284C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11294B"/>
              </a:solidFill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98" name="Shape 5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9" name="Google Shape;599;p82"/>
          <p:cNvSpPr txBox="1"/>
          <p:nvPr/>
        </p:nvSpPr>
        <p:spPr>
          <a:xfrm>
            <a:off x="282144" y="2417524"/>
            <a:ext cx="2699100" cy="2462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11284A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pic>
        <p:nvPicPr>
          <p:cNvPr id="600" name="Google Shape;600;p82"/>
          <p:cNvPicPr preferRelativeResize="0"/>
          <p:nvPr/>
        </p:nvPicPr>
        <p:blipFill rotWithShape="1">
          <a:blip r:embed="rId3">
            <a:alphaModFix/>
          </a:blip>
          <a:srcRect b="5713" l="0" r="0" t="5704"/>
          <a:stretch/>
        </p:blipFill>
        <p:spPr>
          <a:xfrm>
            <a:off x="3125701" y="309550"/>
            <a:ext cx="2776476" cy="492600"/>
          </a:xfrm>
          <a:prstGeom prst="rect">
            <a:avLst/>
          </a:prstGeom>
          <a:noFill/>
          <a:ln>
            <a:noFill/>
          </a:ln>
        </p:spPr>
      </p:pic>
      <p:sp>
        <p:nvSpPr>
          <p:cNvPr id="601" name="Google Shape;601;p82"/>
          <p:cNvSpPr txBox="1"/>
          <p:nvPr/>
        </p:nvSpPr>
        <p:spPr>
          <a:xfrm>
            <a:off x="282150" y="4272600"/>
            <a:ext cx="2362200" cy="79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0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rPr>
              <a:t>Disruptors Co</a:t>
            </a:r>
            <a:endParaRPr b="1" sz="1000">
              <a:solidFill>
                <a:srgbClr val="FFFFFF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rPr>
              <a:t>The Quantum Terminal</a:t>
            </a:r>
            <a:endParaRPr sz="1000">
              <a:solidFill>
                <a:srgbClr val="FFFFFF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rPr>
              <a:t>1 Eddy Ave</a:t>
            </a:r>
            <a:br>
              <a:rPr lang="en-US" sz="10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rPr>
            </a:br>
            <a:r>
              <a:rPr lang="en-US" sz="10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rPr>
              <a:t>Haymarket NSW 2000</a:t>
            </a:r>
            <a:endParaRPr sz="1000">
              <a:solidFill>
                <a:srgbClr val="FFFFFF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602" name="Google Shape;602;p82"/>
          <p:cNvSpPr txBox="1"/>
          <p:nvPr/>
        </p:nvSpPr>
        <p:spPr>
          <a:xfrm>
            <a:off x="3200875" y="3556825"/>
            <a:ext cx="5544300" cy="129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rPr>
              <a:t>Success shouldn’t be left to chance.</a:t>
            </a:r>
            <a:endParaRPr sz="1200">
              <a:solidFill>
                <a:srgbClr val="FFFFFF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rgbClr val="FFFFFF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rPr>
              <a:t>Whether it’s developing a new business model for your scaleup, digital strategy and marketing for your brand, or a new venture accelerator for your government agency or global corporation, we’ve got your back with the skills, tools and experience you need to innovate on purpose.</a:t>
            </a:r>
            <a:endParaRPr sz="1200">
              <a:solidFill>
                <a:srgbClr val="FFFFFF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pic>
        <p:nvPicPr>
          <p:cNvPr id="603" name="Google Shape;603;p8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947625" y="1323025"/>
            <a:ext cx="1248725" cy="1248725"/>
          </a:xfrm>
          <a:prstGeom prst="rect">
            <a:avLst/>
          </a:prstGeom>
          <a:noFill/>
          <a:ln>
            <a:noFill/>
          </a:ln>
        </p:spPr>
      </p:pic>
      <p:pic>
        <p:nvPicPr>
          <p:cNvPr id="604" name="Google Shape;604;p8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256250" y="1323025"/>
            <a:ext cx="1248725" cy="1248725"/>
          </a:xfrm>
          <a:prstGeom prst="rect">
            <a:avLst/>
          </a:prstGeom>
          <a:noFill/>
          <a:ln>
            <a:noFill/>
          </a:ln>
        </p:spPr>
      </p:pic>
      <p:sp>
        <p:nvSpPr>
          <p:cNvPr id="605" name="Google Shape;605;p82"/>
          <p:cNvSpPr txBox="1"/>
          <p:nvPr/>
        </p:nvSpPr>
        <p:spPr>
          <a:xfrm>
            <a:off x="4084650" y="2544675"/>
            <a:ext cx="9747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rPr>
              <a:t>Gavin Heaton</a:t>
            </a:r>
            <a:endParaRPr sz="1000">
              <a:solidFill>
                <a:srgbClr val="FFFFFF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rPr>
              <a:t>CO-CEO</a:t>
            </a:r>
            <a:endParaRPr sz="1000">
              <a:solidFill>
                <a:srgbClr val="FFFFFF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606" name="Google Shape;606;p82"/>
          <p:cNvSpPr txBox="1"/>
          <p:nvPr/>
        </p:nvSpPr>
        <p:spPr>
          <a:xfrm>
            <a:off x="6361163" y="2544675"/>
            <a:ext cx="10389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rPr>
              <a:t>Joanne Jacobs</a:t>
            </a:r>
            <a:endParaRPr sz="1000">
              <a:solidFill>
                <a:srgbClr val="FFFFFF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rPr>
              <a:t>CO-CEO</a:t>
            </a:r>
            <a:endParaRPr sz="1000">
              <a:solidFill>
                <a:srgbClr val="FFFFFF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607" name="Google Shape;607;p82"/>
          <p:cNvSpPr txBox="1"/>
          <p:nvPr/>
        </p:nvSpPr>
        <p:spPr>
          <a:xfrm>
            <a:off x="3200875" y="3037275"/>
            <a:ext cx="5390700" cy="563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-US" sz="2400" u="sng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rPr>
              <a:t>Innovation on purpose</a:t>
            </a:r>
            <a:endParaRPr b="1" i="1" sz="2400" u="sng">
              <a:solidFill>
                <a:srgbClr val="FFFFFF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11" name="Shape 5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" name="Google Shape;512;p6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66925" y="593072"/>
            <a:ext cx="2591500" cy="3661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13" name="Google Shape;513;p6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91707" y="2465192"/>
            <a:ext cx="475485" cy="1528343"/>
          </a:xfrm>
          <a:prstGeom prst="rect">
            <a:avLst/>
          </a:prstGeom>
          <a:noFill/>
          <a:ln>
            <a:noFill/>
          </a:ln>
        </p:spPr>
      </p:pic>
      <p:sp>
        <p:nvSpPr>
          <p:cNvPr id="514" name="Google Shape;514;p65"/>
          <p:cNvSpPr txBox="1"/>
          <p:nvPr>
            <p:ph type="title"/>
          </p:nvPr>
        </p:nvSpPr>
        <p:spPr>
          <a:xfrm>
            <a:off x="2360112" y="1322450"/>
            <a:ext cx="6438600" cy="1518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/>
              <a:t>A BASE TO START FROM</a:t>
            </a:r>
            <a:endParaRPr sz="18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UNIVERSAL PITCH DECK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18" name="Shape 5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9" name="Google Shape;519;p66"/>
          <p:cNvSpPr txBox="1"/>
          <p:nvPr>
            <p:ph idx="1" type="subTitle"/>
          </p:nvPr>
        </p:nvSpPr>
        <p:spPr>
          <a:xfrm>
            <a:off x="790650" y="609450"/>
            <a:ext cx="7562700" cy="3924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>
                <a:solidFill>
                  <a:srgbClr val="0F284C"/>
                </a:solidFill>
              </a:rPr>
              <a:t>Hi, I am</a:t>
            </a:r>
            <a:r>
              <a:rPr lang="en-US" sz="3600">
                <a:solidFill>
                  <a:srgbClr val="11284A"/>
                </a:solidFill>
              </a:rPr>
              <a:t> </a:t>
            </a:r>
            <a:r>
              <a:rPr lang="en-US" sz="3600">
                <a:solidFill>
                  <a:srgbClr val="E33E23"/>
                </a:solidFill>
              </a:rPr>
              <a:t>[your name]</a:t>
            </a:r>
            <a:r>
              <a:rPr lang="en-US" sz="3600">
                <a:solidFill>
                  <a:srgbClr val="0F284C"/>
                </a:solidFill>
              </a:rPr>
              <a:t>!</a:t>
            </a:r>
            <a:endParaRPr sz="3600">
              <a:solidFill>
                <a:srgbClr val="11284A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23" name="Shape 5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4" name="Google Shape;524;p67"/>
          <p:cNvSpPr txBox="1"/>
          <p:nvPr>
            <p:ph idx="1" type="subTitle"/>
          </p:nvPr>
        </p:nvSpPr>
        <p:spPr>
          <a:xfrm>
            <a:off x="1566300" y="609450"/>
            <a:ext cx="6011400" cy="3924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>
                <a:solidFill>
                  <a:srgbClr val="0F284C"/>
                </a:solidFill>
              </a:rPr>
              <a:t>I am from</a:t>
            </a:r>
            <a:r>
              <a:rPr lang="en-US" sz="3600">
                <a:solidFill>
                  <a:srgbClr val="11284A"/>
                </a:solidFill>
              </a:rPr>
              <a:t> </a:t>
            </a:r>
            <a:r>
              <a:rPr lang="en-US" sz="3600">
                <a:solidFill>
                  <a:srgbClr val="E33E23"/>
                </a:solidFill>
              </a:rPr>
              <a:t>[name of your project]</a:t>
            </a:r>
            <a:r>
              <a:rPr lang="en-US" sz="3600">
                <a:solidFill>
                  <a:srgbClr val="0F284C"/>
                </a:solidFill>
              </a:rPr>
              <a:t> and we </a:t>
            </a:r>
            <a:r>
              <a:rPr lang="en-US" sz="3600">
                <a:solidFill>
                  <a:srgbClr val="E33E23"/>
                </a:solidFill>
              </a:rPr>
              <a:t>[add your unique value proposition]</a:t>
            </a:r>
            <a:endParaRPr sz="3600">
              <a:solidFill>
                <a:srgbClr val="E33E23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28" name="Shape 5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9" name="Google Shape;529;p68"/>
          <p:cNvSpPr txBox="1"/>
          <p:nvPr>
            <p:ph idx="1" type="subTitle"/>
          </p:nvPr>
        </p:nvSpPr>
        <p:spPr>
          <a:xfrm>
            <a:off x="1566300" y="609450"/>
            <a:ext cx="6011400" cy="3924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>
                <a:solidFill>
                  <a:srgbClr val="0F284C"/>
                </a:solidFill>
              </a:rPr>
              <a:t>The problem we are solving is...</a:t>
            </a:r>
            <a:r>
              <a:rPr lang="en-US" sz="3600">
                <a:solidFill>
                  <a:srgbClr val="11284A"/>
                </a:solidFill>
              </a:rPr>
              <a:t> </a:t>
            </a:r>
            <a:r>
              <a:rPr lang="en-US" sz="3600">
                <a:solidFill>
                  <a:srgbClr val="E33E23"/>
                </a:solidFill>
              </a:rPr>
              <a:t>[add your problem]</a:t>
            </a:r>
            <a:endParaRPr sz="3600">
              <a:solidFill>
                <a:srgbClr val="E33E23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3" name="Shape 5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4" name="Google Shape;534;p69"/>
          <p:cNvSpPr txBox="1"/>
          <p:nvPr>
            <p:ph idx="1" type="subTitle"/>
          </p:nvPr>
        </p:nvSpPr>
        <p:spPr>
          <a:xfrm>
            <a:off x="1566300" y="609450"/>
            <a:ext cx="6011400" cy="3924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>
                <a:solidFill>
                  <a:srgbClr val="0F284C"/>
                </a:solidFill>
              </a:rPr>
              <a:t>Our solution</a:t>
            </a:r>
            <a:r>
              <a:rPr lang="en-US" sz="3600">
                <a:solidFill>
                  <a:srgbClr val="0F284C"/>
                </a:solidFill>
              </a:rPr>
              <a:t> is...</a:t>
            </a:r>
            <a:r>
              <a:rPr lang="en-US" sz="3600">
                <a:solidFill>
                  <a:srgbClr val="11284A"/>
                </a:solidFill>
              </a:rPr>
              <a:t> </a:t>
            </a:r>
            <a:r>
              <a:rPr lang="en-US" sz="3600">
                <a:solidFill>
                  <a:srgbClr val="E33E23"/>
                </a:solidFill>
              </a:rPr>
              <a:t>[add your solution]</a:t>
            </a:r>
            <a:endParaRPr sz="3600">
              <a:solidFill>
                <a:srgbClr val="E33E23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8" name="Shape 5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9" name="Google Shape;539;p70"/>
          <p:cNvSpPr txBox="1"/>
          <p:nvPr>
            <p:ph idx="1" type="subTitle"/>
          </p:nvPr>
        </p:nvSpPr>
        <p:spPr>
          <a:xfrm>
            <a:off x="1566300" y="609450"/>
            <a:ext cx="6011400" cy="3924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>
                <a:solidFill>
                  <a:srgbClr val="0F284C"/>
                </a:solidFill>
              </a:rPr>
              <a:t>This is a big opportunity because</a:t>
            </a:r>
            <a:r>
              <a:rPr lang="en-US" sz="3600">
                <a:solidFill>
                  <a:srgbClr val="0F284C"/>
                </a:solidFill>
              </a:rPr>
              <a:t>...</a:t>
            </a:r>
            <a:r>
              <a:rPr lang="en-US" sz="3600">
                <a:solidFill>
                  <a:srgbClr val="11284A"/>
                </a:solidFill>
              </a:rPr>
              <a:t> </a:t>
            </a:r>
            <a:r>
              <a:rPr lang="en-US" sz="3600">
                <a:solidFill>
                  <a:srgbClr val="E33E23"/>
                </a:solidFill>
              </a:rPr>
              <a:t>[add the scope of your solution]</a:t>
            </a:r>
            <a:endParaRPr sz="3600">
              <a:solidFill>
                <a:srgbClr val="E33E23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43" name="Shape 5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4" name="Google Shape;544;p71"/>
          <p:cNvSpPr txBox="1"/>
          <p:nvPr>
            <p:ph idx="1" type="subTitle"/>
          </p:nvPr>
        </p:nvSpPr>
        <p:spPr>
          <a:xfrm>
            <a:off x="1566300" y="609450"/>
            <a:ext cx="6011400" cy="3924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>
                <a:solidFill>
                  <a:srgbClr val="0F284C"/>
                </a:solidFill>
              </a:rPr>
              <a:t>Our addressable market is</a:t>
            </a:r>
            <a:r>
              <a:rPr lang="en-US" sz="3600">
                <a:solidFill>
                  <a:srgbClr val="0F284C"/>
                </a:solidFill>
              </a:rPr>
              <a:t>...</a:t>
            </a:r>
            <a:r>
              <a:rPr lang="en-US" sz="3600">
                <a:solidFill>
                  <a:srgbClr val="11284A"/>
                </a:solidFill>
              </a:rPr>
              <a:t> </a:t>
            </a:r>
            <a:r>
              <a:rPr lang="en-US" sz="3600">
                <a:solidFill>
                  <a:srgbClr val="E33E23"/>
                </a:solidFill>
              </a:rPr>
              <a:t>[add market size and think small, local, known - not global]</a:t>
            </a:r>
            <a:endParaRPr sz="3600">
              <a:solidFill>
                <a:srgbClr val="E33E23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treamline">
  <a:themeElements>
    <a:clrScheme name="Streamline">
      <a:dk1>
        <a:srgbClr val="1A9988"/>
      </a:dk1>
      <a:lt1>
        <a:srgbClr val="FFFFFF"/>
      </a:lt1>
      <a:dk2>
        <a:srgbClr val="1A1A1A"/>
      </a:dk2>
      <a:lt2>
        <a:srgbClr val="E9EDEE"/>
      </a:lt2>
      <a:accent1>
        <a:srgbClr val="595959"/>
      </a:accent1>
      <a:accent2>
        <a:srgbClr val="6AA4C8"/>
      </a:accent2>
      <a:accent3>
        <a:srgbClr val="EB5600"/>
      </a:accent3>
      <a:accent4>
        <a:srgbClr val="A2FFE8"/>
      </a:accent4>
      <a:accent5>
        <a:srgbClr val="1C3678"/>
      </a:accent5>
      <a:accent6>
        <a:srgbClr val="FFB8A2"/>
      </a:accent6>
      <a:hlink>
        <a:srgbClr val="1C3678"/>
      </a:hlink>
      <a:folHlink>
        <a:srgbClr val="1C3678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treamline">
  <a:themeElements>
    <a:clrScheme name="Streamline">
      <a:dk1>
        <a:srgbClr val="1A9988"/>
      </a:dk1>
      <a:lt1>
        <a:srgbClr val="FFFFFF"/>
      </a:lt1>
      <a:dk2>
        <a:srgbClr val="1A1A1A"/>
      </a:dk2>
      <a:lt2>
        <a:srgbClr val="E9EDEE"/>
      </a:lt2>
      <a:accent1>
        <a:srgbClr val="595959"/>
      </a:accent1>
      <a:accent2>
        <a:srgbClr val="6AA4C8"/>
      </a:accent2>
      <a:accent3>
        <a:srgbClr val="EB5600"/>
      </a:accent3>
      <a:accent4>
        <a:srgbClr val="A2FFE8"/>
      </a:accent4>
      <a:accent5>
        <a:srgbClr val="1C3678"/>
      </a:accent5>
      <a:accent6>
        <a:srgbClr val="FFB8A2"/>
      </a:accent6>
      <a:hlink>
        <a:srgbClr val="1C3678"/>
      </a:hlink>
      <a:folHlink>
        <a:srgbClr val="1C3678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